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4"/>
  </p:sldMasterIdLst>
  <p:notesMasterIdLst>
    <p:notesMasterId r:id="rId16"/>
  </p:notesMasterIdLst>
  <p:sldIdLst>
    <p:sldId id="256" r:id="rId5"/>
    <p:sldId id="281" r:id="rId6"/>
    <p:sldId id="283" r:id="rId7"/>
    <p:sldId id="284" r:id="rId8"/>
    <p:sldId id="285" r:id="rId9"/>
    <p:sldId id="276" r:id="rId10"/>
    <p:sldId id="275" r:id="rId11"/>
    <p:sldId id="286" r:id="rId12"/>
    <p:sldId id="278" r:id="rId13"/>
    <p:sldId id="279" r:id="rId14"/>
    <p:sldId id="280" r:id="rId15"/>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xmlns="" r:id="rId36" roundtripDataSignature="AMtx7miLeeFCHKIxvDV88uNvJXY0E4gFmw=="/>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F930D"/>
    <a:srgbClr val="C5B91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0D05B44-10EC-4CF8-942C-125879D100A4}">
  <a:tblStyle styleId="{30D05B44-10EC-4CF8-942C-125879D100A4}" styleName="Table_0">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FF6E7"/>
          </a:solidFill>
        </a:fill>
      </a:tcStyle>
    </a:wholeTbl>
    <a:band1H>
      <a:tcTxStyle/>
      <a:tcStyle>
        <a:tcBdr/>
        <a:fill>
          <a:solidFill>
            <a:srgbClr val="DDECCC"/>
          </a:solidFill>
        </a:fill>
      </a:tcStyle>
    </a:band1H>
    <a:band2H>
      <a:tcTxStyle/>
      <a:tcStyle>
        <a:tcBdr/>
      </a:tcStyle>
    </a:band2H>
    <a:band1V>
      <a:tcTxStyle/>
      <a:tcStyle>
        <a:tcBdr/>
        <a:fill>
          <a:solidFill>
            <a:srgbClr val="DDECCC"/>
          </a:solidFill>
        </a:fill>
      </a:tcStyle>
    </a:band1V>
    <a:band2V>
      <a:tcTxStyle/>
      <a:tcStyle>
        <a:tcBdr/>
      </a:tcStyle>
    </a:band2V>
    <a:lastCol>
      <a:tcTxStyle b="on" i="off">
        <a:font>
          <a:latin typeface="Calibri"/>
          <a:ea typeface="Calibri"/>
          <a:cs typeface="Calibri"/>
        </a:font>
        <a:schemeClr val="lt1"/>
      </a:tcTxStyle>
      <a:tcStyle>
        <a:tcBdr/>
        <a:fill>
          <a:solidFill>
            <a:schemeClr val="accent1"/>
          </a:solidFill>
        </a:fill>
      </a:tcStyle>
    </a:lastCol>
    <a:firstCol>
      <a:tcTxStyle b="on" i="off">
        <a:font>
          <a:latin typeface="Calibri"/>
          <a:ea typeface="Calibri"/>
          <a:cs typeface="Calibri"/>
        </a:font>
        <a:schemeClr val="lt1"/>
      </a:tcTxStyle>
      <a:tcStyle>
        <a:tcBdr/>
        <a:fill>
          <a:solidFill>
            <a:schemeClr val="accent1"/>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360"/>
    <p:restoredTop sz="94049" autoAdjust="0"/>
  </p:normalViewPr>
  <p:slideViewPr>
    <p:cSldViewPr snapToGrid="0">
      <p:cViewPr varScale="1">
        <p:scale>
          <a:sx n="65" d="100"/>
          <a:sy n="65" d="100"/>
        </p:scale>
        <p:origin x="748"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39"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38"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36" Type="http://customschemas.google.com/relationships/presentationmetadata" Target="metadata"/><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2.png>
</file>

<file path=ppt/media/image3.svg>
</file>

<file path=ppt/media/image4.png>
</file>

<file path=ppt/media/image5.svg>
</file>

<file path=ppt/media/image6.png>
</file>

<file path=ppt/media/image7.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dirty="0"/>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dirty="0"/>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dirty="0"/>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dirty="0">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03" name="Google Shape;103;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6</a:t>
            </a:fld>
            <a:endParaRPr lang="en-US" sz="1200" b="0" i="0" u="none" strike="noStrike" cap="none" dirty="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1980794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18"/>
        <p:cNvGrpSpPr/>
        <p:nvPr/>
      </p:nvGrpSpPr>
      <p:grpSpPr>
        <a:xfrm>
          <a:off x="0" y="0"/>
          <a:ext cx="0" cy="0"/>
          <a:chOff x="0" y="0"/>
          <a:chExt cx="0" cy="0"/>
        </a:xfrm>
      </p:grpSpPr>
      <p:sp>
        <p:nvSpPr>
          <p:cNvPr id="19" name="Google Shape;19;p18"/>
          <p:cNvSpPr/>
          <p:nvPr/>
        </p:nvSpPr>
        <p:spPr>
          <a:xfrm>
            <a:off x="3175" y="6400800"/>
            <a:ext cx="12188825" cy="457200"/>
          </a:xfrm>
          <a:prstGeom prst="rect">
            <a:avLst/>
          </a:prstGeom>
          <a:solidFill>
            <a:srgbClr val="CF93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 name="Google Shape;20;p18"/>
          <p:cNvSpPr/>
          <p:nvPr/>
        </p:nvSpPr>
        <p:spPr>
          <a:xfrm>
            <a:off x="15" y="6334316"/>
            <a:ext cx="12188825" cy="64008"/>
          </a:xfrm>
          <a:prstGeom prst="rect">
            <a:avLst/>
          </a:prstGeom>
          <a:solidFill>
            <a:srgbClr val="CF93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 name="Google Shape;21;p18"/>
          <p:cNvSpPr txBox="1">
            <a:spLocks noGrp="1"/>
          </p:cNvSpPr>
          <p:nvPr>
            <p:ph type="ctrTitle"/>
          </p:nvPr>
        </p:nvSpPr>
        <p:spPr>
          <a:xfrm>
            <a:off x="1097280" y="758952"/>
            <a:ext cx="10058400" cy="3566160"/>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262626"/>
              </a:buClr>
              <a:buSzPts val="8000"/>
              <a:buFont typeface="Calibri"/>
              <a:buNone/>
              <a:defRPr sz="80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 name="Google Shape;22;p18"/>
          <p:cNvSpPr txBox="1">
            <a:spLocks noGrp="1"/>
          </p:cNvSpPr>
          <p:nvPr>
            <p:ph type="subTitle" idx="1"/>
          </p:nvPr>
        </p:nvSpPr>
        <p:spPr>
          <a:xfrm>
            <a:off x="1100051" y="4455621"/>
            <a:ext cx="10058400" cy="11430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200"/>
              </a:spcBef>
              <a:spcAft>
                <a:spcPts val="0"/>
              </a:spcAft>
              <a:buSzPts val="2400"/>
              <a:buNone/>
              <a:defRPr sz="2400" cap="none">
                <a:solidFill>
                  <a:schemeClr val="dk2"/>
                </a:solidFill>
                <a:latin typeface="Calibri"/>
                <a:ea typeface="Calibri"/>
                <a:cs typeface="Calibri"/>
                <a:sym typeface="Calibri"/>
              </a:defRPr>
            </a:lvl1pPr>
            <a:lvl2pPr lvl="1" algn="ctr">
              <a:lnSpc>
                <a:spcPct val="90000"/>
              </a:lnSpc>
              <a:spcBef>
                <a:spcPts val="200"/>
              </a:spcBef>
              <a:spcAft>
                <a:spcPts val="0"/>
              </a:spcAft>
              <a:buSzPts val="2400"/>
              <a:buNone/>
              <a:defRPr sz="2400"/>
            </a:lvl2pPr>
            <a:lvl3pPr lvl="2" algn="ctr">
              <a:lnSpc>
                <a:spcPct val="90000"/>
              </a:lnSpc>
              <a:spcBef>
                <a:spcPts val="400"/>
              </a:spcBef>
              <a:spcAft>
                <a:spcPts val="0"/>
              </a:spcAft>
              <a:buSzPts val="2400"/>
              <a:buNone/>
              <a:defRPr sz="2400"/>
            </a:lvl3pPr>
            <a:lvl4pPr lvl="3" algn="ctr">
              <a:lnSpc>
                <a:spcPct val="90000"/>
              </a:lnSpc>
              <a:spcBef>
                <a:spcPts val="400"/>
              </a:spcBef>
              <a:spcAft>
                <a:spcPts val="0"/>
              </a:spcAft>
              <a:buSzPts val="2000"/>
              <a:buNone/>
              <a:defRPr sz="2000"/>
            </a:lvl4pPr>
            <a:lvl5pPr lvl="4" algn="ctr">
              <a:lnSpc>
                <a:spcPct val="90000"/>
              </a:lnSpc>
              <a:spcBef>
                <a:spcPts val="400"/>
              </a:spcBef>
              <a:spcAft>
                <a:spcPts val="0"/>
              </a:spcAft>
              <a:buSzPts val="2000"/>
              <a:buNone/>
              <a:defRPr sz="2000"/>
            </a:lvl5pPr>
            <a:lvl6pPr lvl="5" algn="ctr">
              <a:lnSpc>
                <a:spcPct val="90000"/>
              </a:lnSpc>
              <a:spcBef>
                <a:spcPts val="400"/>
              </a:spcBef>
              <a:spcAft>
                <a:spcPts val="0"/>
              </a:spcAft>
              <a:buSzPts val="2000"/>
              <a:buNone/>
              <a:defRPr sz="2000"/>
            </a:lvl6pPr>
            <a:lvl7pPr lvl="6" algn="ctr">
              <a:lnSpc>
                <a:spcPct val="90000"/>
              </a:lnSpc>
              <a:spcBef>
                <a:spcPts val="400"/>
              </a:spcBef>
              <a:spcAft>
                <a:spcPts val="0"/>
              </a:spcAft>
              <a:buSzPts val="2000"/>
              <a:buNone/>
              <a:defRPr sz="2000"/>
            </a:lvl7pPr>
            <a:lvl8pPr lvl="7" algn="ctr">
              <a:lnSpc>
                <a:spcPct val="90000"/>
              </a:lnSpc>
              <a:spcBef>
                <a:spcPts val="400"/>
              </a:spcBef>
              <a:spcAft>
                <a:spcPts val="0"/>
              </a:spcAft>
              <a:buSzPts val="2000"/>
              <a:buNone/>
              <a:defRPr sz="2000"/>
            </a:lvl8pPr>
            <a:lvl9pPr lvl="8" algn="ctr">
              <a:lnSpc>
                <a:spcPct val="90000"/>
              </a:lnSpc>
              <a:spcBef>
                <a:spcPts val="400"/>
              </a:spcBef>
              <a:spcAft>
                <a:spcPts val="400"/>
              </a:spcAft>
              <a:buSzPts val="2000"/>
              <a:buNone/>
              <a:defRPr sz="2000"/>
            </a:lvl9pPr>
          </a:lstStyle>
          <a:p>
            <a:endParaRPr/>
          </a:p>
        </p:txBody>
      </p:sp>
      <p:sp>
        <p:nvSpPr>
          <p:cNvPr id="23" name="Google Shape;23;p18"/>
          <p:cNvSpPr txBox="1">
            <a:spLocks noGrp="1"/>
          </p:cNvSpPr>
          <p:nvPr>
            <p:ph type="dt" idx="10"/>
          </p:nvPr>
        </p:nvSpPr>
        <p:spPr>
          <a:xfrm>
            <a:off x="1097280" y="6459785"/>
            <a:ext cx="2472271"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24" name="Google Shape;24;p18"/>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25" name="Google Shape;25;p18"/>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dirty="0"/>
          </a:p>
        </p:txBody>
      </p:sp>
      <p:cxnSp>
        <p:nvCxnSpPr>
          <p:cNvPr id="26" name="Google Shape;26;p18"/>
          <p:cNvCxnSpPr/>
          <p:nvPr/>
        </p:nvCxnSpPr>
        <p:spPr>
          <a:xfrm>
            <a:off x="1207658" y="4343400"/>
            <a:ext cx="9875520" cy="0"/>
          </a:xfrm>
          <a:prstGeom prst="straightConnector1">
            <a:avLst/>
          </a:prstGeom>
          <a:noFill/>
          <a:ln w="9525" cap="flat" cmpd="sng">
            <a:solidFill>
              <a:srgbClr val="7F7F7F"/>
            </a:solidFill>
            <a:prstDash val="solid"/>
            <a:round/>
            <a:headEnd type="none" w="sm" len="sm"/>
            <a:tailEnd type="none" w="sm" len="sm"/>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93"/>
        <p:cNvGrpSpPr/>
        <p:nvPr/>
      </p:nvGrpSpPr>
      <p:grpSpPr>
        <a:xfrm>
          <a:off x="0" y="0"/>
          <a:ext cx="0" cy="0"/>
          <a:chOff x="0" y="0"/>
          <a:chExt cx="0" cy="0"/>
        </a:xfrm>
      </p:grpSpPr>
      <p:sp>
        <p:nvSpPr>
          <p:cNvPr id="94" name="Google Shape;94;p28"/>
          <p:cNvSpPr/>
          <p:nvPr/>
        </p:nvSpPr>
        <p:spPr>
          <a:xfrm>
            <a:off x="3175" y="6400800"/>
            <a:ext cx="12188825" cy="457200"/>
          </a:xfrm>
          <a:prstGeom prst="rect">
            <a:avLst/>
          </a:prstGeom>
          <a:solidFill>
            <a:srgbClr val="CF93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 name="Google Shape;95;p28"/>
          <p:cNvSpPr/>
          <p:nvPr/>
        </p:nvSpPr>
        <p:spPr>
          <a:xfrm>
            <a:off x="15" y="6334316"/>
            <a:ext cx="12188825" cy="64008"/>
          </a:xfrm>
          <a:prstGeom prst="rect">
            <a:avLst/>
          </a:prstGeom>
          <a:solidFill>
            <a:srgbClr val="CF93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 name="Google Shape;96;p28"/>
          <p:cNvSpPr txBox="1">
            <a:spLocks noGrp="1"/>
          </p:cNvSpPr>
          <p:nvPr>
            <p:ph type="title"/>
          </p:nvPr>
        </p:nvSpPr>
        <p:spPr>
          <a:xfrm rot="5400000">
            <a:off x="7159401" y="1977801"/>
            <a:ext cx="5759898" cy="2628900"/>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7" name="Google Shape;97;p28"/>
          <p:cNvSpPr txBox="1">
            <a:spLocks noGrp="1"/>
          </p:cNvSpPr>
          <p:nvPr>
            <p:ph type="body" idx="1"/>
          </p:nvPr>
        </p:nvSpPr>
        <p:spPr>
          <a:xfrm rot="5400000">
            <a:off x="1825401" y="-574899"/>
            <a:ext cx="5759898" cy="7734300"/>
          </a:xfrm>
          <a:prstGeom prst="rect">
            <a:avLst/>
          </a:prstGeom>
          <a:noFill/>
          <a:ln>
            <a:noFill/>
          </a:ln>
        </p:spPr>
        <p:txBody>
          <a:bodyPr spcFirstLastPara="1" wrap="square" lIns="45700" tIns="0" rIns="45700" bIns="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98" name="Google Shape;98;p28"/>
          <p:cNvSpPr txBox="1">
            <a:spLocks noGrp="1"/>
          </p:cNvSpPr>
          <p:nvPr>
            <p:ph type="dt" idx="10"/>
          </p:nvPr>
        </p:nvSpPr>
        <p:spPr>
          <a:xfrm>
            <a:off x="1097280" y="6459785"/>
            <a:ext cx="2472271"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99" name="Google Shape;99;p28"/>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100" name="Google Shape;100;p28"/>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7"/>
        <p:cNvGrpSpPr/>
        <p:nvPr/>
      </p:nvGrpSpPr>
      <p:grpSpPr>
        <a:xfrm>
          <a:off x="0" y="0"/>
          <a:ext cx="0" cy="0"/>
          <a:chOff x="0" y="0"/>
          <a:chExt cx="0" cy="0"/>
        </a:xfrm>
      </p:grpSpPr>
      <p:sp>
        <p:nvSpPr>
          <p:cNvPr id="28" name="Google Shape;28;p19"/>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19"/>
          <p:cNvSpPr txBox="1">
            <a:spLocks noGrp="1"/>
          </p:cNvSpPr>
          <p:nvPr>
            <p:ph type="body" idx="1"/>
          </p:nvPr>
        </p:nvSpPr>
        <p:spPr>
          <a:xfrm>
            <a:off x="1097280" y="1845734"/>
            <a:ext cx="10058400" cy="4023360"/>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30" name="Google Shape;30;p19"/>
          <p:cNvSpPr txBox="1">
            <a:spLocks noGrp="1"/>
          </p:cNvSpPr>
          <p:nvPr>
            <p:ph type="dt" idx="10"/>
          </p:nvPr>
        </p:nvSpPr>
        <p:spPr>
          <a:xfrm>
            <a:off x="1097280" y="6459785"/>
            <a:ext cx="2472271"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31" name="Google Shape;31;p19"/>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32" name="Google Shape;32;p19"/>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bg>
      <p:bgPr>
        <a:solidFill>
          <a:schemeClr val="lt1"/>
        </a:solidFill>
        <a:effectLst/>
      </p:bgPr>
    </p:bg>
    <p:spTree>
      <p:nvGrpSpPr>
        <p:cNvPr id="1" name="Shape 33"/>
        <p:cNvGrpSpPr/>
        <p:nvPr/>
      </p:nvGrpSpPr>
      <p:grpSpPr>
        <a:xfrm>
          <a:off x="0" y="0"/>
          <a:ext cx="0" cy="0"/>
          <a:chOff x="0" y="0"/>
          <a:chExt cx="0" cy="0"/>
        </a:xfrm>
      </p:grpSpPr>
      <p:sp>
        <p:nvSpPr>
          <p:cNvPr id="34" name="Google Shape;34;p20"/>
          <p:cNvSpPr/>
          <p:nvPr/>
        </p:nvSpPr>
        <p:spPr>
          <a:xfrm>
            <a:off x="3175" y="6400800"/>
            <a:ext cx="12188825" cy="457200"/>
          </a:xfrm>
          <a:prstGeom prst="rect">
            <a:avLst/>
          </a:prstGeom>
          <a:solidFill>
            <a:srgbClr val="CF930D"/>
          </a:solidFill>
          <a:ln>
            <a:solidFill>
              <a:srgbClr val="C5B917"/>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 name="Google Shape;35;p20"/>
          <p:cNvSpPr/>
          <p:nvPr/>
        </p:nvSpPr>
        <p:spPr>
          <a:xfrm>
            <a:off x="15" y="6334316"/>
            <a:ext cx="12188825" cy="64008"/>
          </a:xfrm>
          <a:prstGeom prst="rect">
            <a:avLst/>
          </a:prstGeom>
          <a:solidFill>
            <a:srgbClr val="CF93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 name="Google Shape;36;p20"/>
          <p:cNvSpPr txBox="1">
            <a:spLocks noGrp="1"/>
          </p:cNvSpPr>
          <p:nvPr>
            <p:ph type="title"/>
          </p:nvPr>
        </p:nvSpPr>
        <p:spPr>
          <a:xfrm>
            <a:off x="1097280" y="758952"/>
            <a:ext cx="10058400" cy="3566160"/>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262626"/>
              </a:buClr>
              <a:buSzPts val="8000"/>
              <a:buFont typeface="Calibri"/>
              <a:buNone/>
              <a:defRPr sz="8000" b="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7" name="Google Shape;37;p20"/>
          <p:cNvSpPr txBox="1">
            <a:spLocks noGrp="1"/>
          </p:cNvSpPr>
          <p:nvPr>
            <p:ph type="body" idx="1"/>
          </p:nvPr>
        </p:nvSpPr>
        <p:spPr>
          <a:xfrm>
            <a:off x="1097280" y="4453128"/>
            <a:ext cx="10058400" cy="114300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200"/>
              </a:spcBef>
              <a:spcAft>
                <a:spcPts val="0"/>
              </a:spcAft>
              <a:buSzPts val="2400"/>
              <a:buNone/>
              <a:defRPr sz="2400" cap="none">
                <a:solidFill>
                  <a:schemeClr val="dk2"/>
                </a:solidFill>
                <a:latin typeface="Calibri"/>
                <a:ea typeface="Calibri"/>
                <a:cs typeface="Calibri"/>
                <a:sym typeface="Calibri"/>
              </a:defRPr>
            </a:lvl1pPr>
            <a:lvl2pPr marL="914400" lvl="1" indent="-228600" algn="l">
              <a:lnSpc>
                <a:spcPct val="90000"/>
              </a:lnSpc>
              <a:spcBef>
                <a:spcPts val="200"/>
              </a:spcBef>
              <a:spcAft>
                <a:spcPts val="0"/>
              </a:spcAft>
              <a:buSzPts val="1800"/>
              <a:buNone/>
              <a:defRPr sz="1800">
                <a:solidFill>
                  <a:srgbClr val="888888"/>
                </a:solidFill>
              </a:defRPr>
            </a:lvl2pPr>
            <a:lvl3pPr marL="1371600" lvl="2" indent="-228600" algn="l">
              <a:lnSpc>
                <a:spcPct val="90000"/>
              </a:lnSpc>
              <a:spcBef>
                <a:spcPts val="400"/>
              </a:spcBef>
              <a:spcAft>
                <a:spcPts val="0"/>
              </a:spcAft>
              <a:buSzPts val="1600"/>
              <a:buNone/>
              <a:defRPr sz="1600">
                <a:solidFill>
                  <a:srgbClr val="888888"/>
                </a:solidFill>
              </a:defRPr>
            </a:lvl3pPr>
            <a:lvl4pPr marL="1828800" lvl="3" indent="-228600" algn="l">
              <a:lnSpc>
                <a:spcPct val="90000"/>
              </a:lnSpc>
              <a:spcBef>
                <a:spcPts val="400"/>
              </a:spcBef>
              <a:spcAft>
                <a:spcPts val="0"/>
              </a:spcAft>
              <a:buSzPts val="1400"/>
              <a:buNone/>
              <a:defRPr sz="1400">
                <a:solidFill>
                  <a:srgbClr val="888888"/>
                </a:solidFill>
              </a:defRPr>
            </a:lvl4pPr>
            <a:lvl5pPr marL="2286000" lvl="4" indent="-228600" algn="l">
              <a:lnSpc>
                <a:spcPct val="90000"/>
              </a:lnSpc>
              <a:spcBef>
                <a:spcPts val="400"/>
              </a:spcBef>
              <a:spcAft>
                <a:spcPts val="0"/>
              </a:spcAft>
              <a:buSzPts val="1400"/>
              <a:buNone/>
              <a:defRPr sz="1400">
                <a:solidFill>
                  <a:srgbClr val="888888"/>
                </a:solidFill>
              </a:defRPr>
            </a:lvl5pPr>
            <a:lvl6pPr marL="2743200" lvl="5" indent="-228600" algn="l">
              <a:lnSpc>
                <a:spcPct val="90000"/>
              </a:lnSpc>
              <a:spcBef>
                <a:spcPts val="400"/>
              </a:spcBef>
              <a:spcAft>
                <a:spcPts val="0"/>
              </a:spcAft>
              <a:buSzPts val="1400"/>
              <a:buNone/>
              <a:defRPr sz="1400">
                <a:solidFill>
                  <a:srgbClr val="888888"/>
                </a:solidFill>
              </a:defRPr>
            </a:lvl6pPr>
            <a:lvl7pPr marL="3200400" lvl="6" indent="-228600" algn="l">
              <a:lnSpc>
                <a:spcPct val="90000"/>
              </a:lnSpc>
              <a:spcBef>
                <a:spcPts val="400"/>
              </a:spcBef>
              <a:spcAft>
                <a:spcPts val="0"/>
              </a:spcAft>
              <a:buSzPts val="1400"/>
              <a:buNone/>
              <a:defRPr sz="1400">
                <a:solidFill>
                  <a:srgbClr val="888888"/>
                </a:solidFill>
              </a:defRPr>
            </a:lvl7pPr>
            <a:lvl8pPr marL="3657600" lvl="7" indent="-228600" algn="l">
              <a:lnSpc>
                <a:spcPct val="90000"/>
              </a:lnSpc>
              <a:spcBef>
                <a:spcPts val="400"/>
              </a:spcBef>
              <a:spcAft>
                <a:spcPts val="0"/>
              </a:spcAft>
              <a:buSzPts val="1400"/>
              <a:buNone/>
              <a:defRPr sz="1400">
                <a:solidFill>
                  <a:srgbClr val="888888"/>
                </a:solidFill>
              </a:defRPr>
            </a:lvl8pPr>
            <a:lvl9pPr marL="4114800" lvl="8" indent="-228600" algn="l">
              <a:lnSpc>
                <a:spcPct val="90000"/>
              </a:lnSpc>
              <a:spcBef>
                <a:spcPts val="400"/>
              </a:spcBef>
              <a:spcAft>
                <a:spcPts val="400"/>
              </a:spcAft>
              <a:buSzPts val="1400"/>
              <a:buNone/>
              <a:defRPr sz="1400">
                <a:solidFill>
                  <a:srgbClr val="888888"/>
                </a:solidFill>
              </a:defRPr>
            </a:lvl9pPr>
          </a:lstStyle>
          <a:p>
            <a:endParaRPr/>
          </a:p>
        </p:txBody>
      </p:sp>
      <p:sp>
        <p:nvSpPr>
          <p:cNvPr id="38" name="Google Shape;38;p20"/>
          <p:cNvSpPr txBox="1">
            <a:spLocks noGrp="1"/>
          </p:cNvSpPr>
          <p:nvPr>
            <p:ph type="dt" idx="10"/>
          </p:nvPr>
        </p:nvSpPr>
        <p:spPr>
          <a:xfrm>
            <a:off x="1097280" y="6459785"/>
            <a:ext cx="2472271"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39" name="Google Shape;39;p20"/>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40" name="Google Shape;40;p20"/>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dirty="0"/>
          </a:p>
        </p:txBody>
      </p:sp>
      <p:cxnSp>
        <p:nvCxnSpPr>
          <p:cNvPr id="41" name="Google Shape;41;p20"/>
          <p:cNvCxnSpPr/>
          <p:nvPr/>
        </p:nvCxnSpPr>
        <p:spPr>
          <a:xfrm>
            <a:off x="1207658" y="4343400"/>
            <a:ext cx="9875520" cy="0"/>
          </a:xfrm>
          <a:prstGeom prst="straightConnector1">
            <a:avLst/>
          </a:prstGeom>
          <a:noFill/>
          <a:ln w="9525" cap="flat" cmpd="sng">
            <a:solidFill>
              <a:srgbClr val="7F7F7F"/>
            </a:solidFill>
            <a:prstDash val="solid"/>
            <a:round/>
            <a:headEnd type="none" w="sm" len="sm"/>
            <a:tailEnd type="none" w="sm" len="sm"/>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2"/>
        <p:cNvGrpSpPr/>
        <p:nvPr/>
      </p:nvGrpSpPr>
      <p:grpSpPr>
        <a:xfrm>
          <a:off x="0" y="0"/>
          <a:ext cx="0" cy="0"/>
          <a:chOff x="0" y="0"/>
          <a:chExt cx="0" cy="0"/>
        </a:xfrm>
      </p:grpSpPr>
      <p:sp>
        <p:nvSpPr>
          <p:cNvPr id="43" name="Google Shape;43;p21"/>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4" name="Google Shape;44;p21"/>
          <p:cNvSpPr txBox="1">
            <a:spLocks noGrp="1"/>
          </p:cNvSpPr>
          <p:nvPr>
            <p:ph type="body" idx="1"/>
          </p:nvPr>
        </p:nvSpPr>
        <p:spPr>
          <a:xfrm>
            <a:off x="1097278" y="1845734"/>
            <a:ext cx="4937760" cy="4023360"/>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45" name="Google Shape;45;p21"/>
          <p:cNvSpPr txBox="1">
            <a:spLocks noGrp="1"/>
          </p:cNvSpPr>
          <p:nvPr>
            <p:ph type="body" idx="2"/>
          </p:nvPr>
        </p:nvSpPr>
        <p:spPr>
          <a:xfrm>
            <a:off x="6217920" y="1845735"/>
            <a:ext cx="4937760" cy="4023360"/>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46" name="Google Shape;46;p21"/>
          <p:cNvSpPr txBox="1">
            <a:spLocks noGrp="1"/>
          </p:cNvSpPr>
          <p:nvPr>
            <p:ph type="dt" idx="10"/>
          </p:nvPr>
        </p:nvSpPr>
        <p:spPr>
          <a:xfrm>
            <a:off x="1097280" y="6459785"/>
            <a:ext cx="2472271"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47" name="Google Shape;47;p21"/>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48" name="Google Shape;48;p21"/>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9"/>
        <p:cNvGrpSpPr/>
        <p:nvPr/>
      </p:nvGrpSpPr>
      <p:grpSpPr>
        <a:xfrm>
          <a:off x="0" y="0"/>
          <a:ext cx="0" cy="0"/>
          <a:chOff x="0" y="0"/>
          <a:chExt cx="0" cy="0"/>
        </a:xfrm>
      </p:grpSpPr>
      <p:sp>
        <p:nvSpPr>
          <p:cNvPr id="50" name="Google Shape;50;p22"/>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22"/>
          <p:cNvSpPr txBox="1">
            <a:spLocks noGrp="1"/>
          </p:cNvSpPr>
          <p:nvPr>
            <p:ph type="body" idx="1"/>
          </p:nvPr>
        </p:nvSpPr>
        <p:spPr>
          <a:xfrm>
            <a:off x="1097280" y="1846052"/>
            <a:ext cx="4937760" cy="736282"/>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200"/>
              </a:spcBef>
              <a:spcAft>
                <a:spcPts val="0"/>
              </a:spcAft>
              <a:buSzPts val="2000"/>
              <a:buNone/>
              <a:defRPr sz="2000" b="0" cap="none">
                <a:solidFill>
                  <a:schemeClr val="dk2"/>
                </a:solidFill>
              </a:defRPr>
            </a:lvl1pPr>
            <a:lvl2pPr marL="914400" lvl="1" indent="-228600" algn="l">
              <a:lnSpc>
                <a:spcPct val="90000"/>
              </a:lnSpc>
              <a:spcBef>
                <a:spcPts val="200"/>
              </a:spcBef>
              <a:spcAft>
                <a:spcPts val="0"/>
              </a:spcAft>
              <a:buSzPts val="2000"/>
              <a:buNone/>
              <a:defRPr sz="2000" b="1"/>
            </a:lvl2pPr>
            <a:lvl3pPr marL="1371600" lvl="2" indent="-228600" algn="l">
              <a:lnSpc>
                <a:spcPct val="90000"/>
              </a:lnSpc>
              <a:spcBef>
                <a:spcPts val="400"/>
              </a:spcBef>
              <a:spcAft>
                <a:spcPts val="0"/>
              </a:spcAft>
              <a:buSzPts val="1800"/>
              <a:buNone/>
              <a:defRPr sz="1800" b="1"/>
            </a:lvl3pPr>
            <a:lvl4pPr marL="1828800" lvl="3" indent="-228600" algn="l">
              <a:lnSpc>
                <a:spcPct val="90000"/>
              </a:lnSpc>
              <a:spcBef>
                <a:spcPts val="400"/>
              </a:spcBef>
              <a:spcAft>
                <a:spcPts val="0"/>
              </a:spcAft>
              <a:buSzPts val="1600"/>
              <a:buNone/>
              <a:defRPr sz="1600" b="1"/>
            </a:lvl4pPr>
            <a:lvl5pPr marL="2286000" lvl="4" indent="-228600" algn="l">
              <a:lnSpc>
                <a:spcPct val="90000"/>
              </a:lnSpc>
              <a:spcBef>
                <a:spcPts val="400"/>
              </a:spcBef>
              <a:spcAft>
                <a:spcPts val="0"/>
              </a:spcAft>
              <a:buSzPts val="1600"/>
              <a:buNone/>
              <a:defRPr sz="1600" b="1"/>
            </a:lvl5pPr>
            <a:lvl6pPr marL="2743200" lvl="5" indent="-228600" algn="l">
              <a:lnSpc>
                <a:spcPct val="90000"/>
              </a:lnSpc>
              <a:spcBef>
                <a:spcPts val="400"/>
              </a:spcBef>
              <a:spcAft>
                <a:spcPts val="0"/>
              </a:spcAft>
              <a:buSzPts val="1600"/>
              <a:buNone/>
              <a:defRPr sz="1600" b="1"/>
            </a:lvl6pPr>
            <a:lvl7pPr marL="3200400" lvl="6" indent="-228600" algn="l">
              <a:lnSpc>
                <a:spcPct val="90000"/>
              </a:lnSpc>
              <a:spcBef>
                <a:spcPts val="400"/>
              </a:spcBef>
              <a:spcAft>
                <a:spcPts val="0"/>
              </a:spcAft>
              <a:buSzPts val="1600"/>
              <a:buNone/>
              <a:defRPr sz="1600" b="1"/>
            </a:lvl7pPr>
            <a:lvl8pPr marL="3657600" lvl="7" indent="-228600" algn="l">
              <a:lnSpc>
                <a:spcPct val="90000"/>
              </a:lnSpc>
              <a:spcBef>
                <a:spcPts val="400"/>
              </a:spcBef>
              <a:spcAft>
                <a:spcPts val="0"/>
              </a:spcAft>
              <a:buSzPts val="1600"/>
              <a:buNone/>
              <a:defRPr sz="1600" b="1"/>
            </a:lvl8pPr>
            <a:lvl9pPr marL="4114800" lvl="8" indent="-228600" algn="l">
              <a:lnSpc>
                <a:spcPct val="90000"/>
              </a:lnSpc>
              <a:spcBef>
                <a:spcPts val="400"/>
              </a:spcBef>
              <a:spcAft>
                <a:spcPts val="400"/>
              </a:spcAft>
              <a:buSzPts val="1600"/>
              <a:buNone/>
              <a:defRPr sz="1600" b="1"/>
            </a:lvl9pPr>
          </a:lstStyle>
          <a:p>
            <a:endParaRPr/>
          </a:p>
        </p:txBody>
      </p:sp>
      <p:sp>
        <p:nvSpPr>
          <p:cNvPr id="52" name="Google Shape;52;p22"/>
          <p:cNvSpPr txBox="1">
            <a:spLocks noGrp="1"/>
          </p:cNvSpPr>
          <p:nvPr>
            <p:ph type="body" idx="2"/>
          </p:nvPr>
        </p:nvSpPr>
        <p:spPr>
          <a:xfrm>
            <a:off x="1097280" y="2582334"/>
            <a:ext cx="4937760" cy="3378200"/>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53" name="Google Shape;53;p22"/>
          <p:cNvSpPr txBox="1">
            <a:spLocks noGrp="1"/>
          </p:cNvSpPr>
          <p:nvPr>
            <p:ph type="body" idx="3"/>
          </p:nvPr>
        </p:nvSpPr>
        <p:spPr>
          <a:xfrm>
            <a:off x="6217920" y="1846052"/>
            <a:ext cx="4937760" cy="736282"/>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200"/>
              </a:spcBef>
              <a:spcAft>
                <a:spcPts val="0"/>
              </a:spcAft>
              <a:buSzPts val="2000"/>
              <a:buNone/>
              <a:defRPr sz="2000" b="0" cap="none">
                <a:solidFill>
                  <a:schemeClr val="dk2"/>
                </a:solidFill>
              </a:defRPr>
            </a:lvl1pPr>
            <a:lvl2pPr marL="914400" lvl="1" indent="-228600" algn="l">
              <a:lnSpc>
                <a:spcPct val="90000"/>
              </a:lnSpc>
              <a:spcBef>
                <a:spcPts val="200"/>
              </a:spcBef>
              <a:spcAft>
                <a:spcPts val="0"/>
              </a:spcAft>
              <a:buSzPts val="2000"/>
              <a:buNone/>
              <a:defRPr sz="2000" b="1"/>
            </a:lvl2pPr>
            <a:lvl3pPr marL="1371600" lvl="2" indent="-228600" algn="l">
              <a:lnSpc>
                <a:spcPct val="90000"/>
              </a:lnSpc>
              <a:spcBef>
                <a:spcPts val="400"/>
              </a:spcBef>
              <a:spcAft>
                <a:spcPts val="0"/>
              </a:spcAft>
              <a:buSzPts val="1800"/>
              <a:buNone/>
              <a:defRPr sz="1800" b="1"/>
            </a:lvl3pPr>
            <a:lvl4pPr marL="1828800" lvl="3" indent="-228600" algn="l">
              <a:lnSpc>
                <a:spcPct val="90000"/>
              </a:lnSpc>
              <a:spcBef>
                <a:spcPts val="400"/>
              </a:spcBef>
              <a:spcAft>
                <a:spcPts val="0"/>
              </a:spcAft>
              <a:buSzPts val="1600"/>
              <a:buNone/>
              <a:defRPr sz="1600" b="1"/>
            </a:lvl4pPr>
            <a:lvl5pPr marL="2286000" lvl="4" indent="-228600" algn="l">
              <a:lnSpc>
                <a:spcPct val="90000"/>
              </a:lnSpc>
              <a:spcBef>
                <a:spcPts val="400"/>
              </a:spcBef>
              <a:spcAft>
                <a:spcPts val="0"/>
              </a:spcAft>
              <a:buSzPts val="1600"/>
              <a:buNone/>
              <a:defRPr sz="1600" b="1"/>
            </a:lvl5pPr>
            <a:lvl6pPr marL="2743200" lvl="5" indent="-228600" algn="l">
              <a:lnSpc>
                <a:spcPct val="90000"/>
              </a:lnSpc>
              <a:spcBef>
                <a:spcPts val="400"/>
              </a:spcBef>
              <a:spcAft>
                <a:spcPts val="0"/>
              </a:spcAft>
              <a:buSzPts val="1600"/>
              <a:buNone/>
              <a:defRPr sz="1600" b="1"/>
            </a:lvl6pPr>
            <a:lvl7pPr marL="3200400" lvl="6" indent="-228600" algn="l">
              <a:lnSpc>
                <a:spcPct val="90000"/>
              </a:lnSpc>
              <a:spcBef>
                <a:spcPts val="400"/>
              </a:spcBef>
              <a:spcAft>
                <a:spcPts val="0"/>
              </a:spcAft>
              <a:buSzPts val="1600"/>
              <a:buNone/>
              <a:defRPr sz="1600" b="1"/>
            </a:lvl7pPr>
            <a:lvl8pPr marL="3657600" lvl="7" indent="-228600" algn="l">
              <a:lnSpc>
                <a:spcPct val="90000"/>
              </a:lnSpc>
              <a:spcBef>
                <a:spcPts val="400"/>
              </a:spcBef>
              <a:spcAft>
                <a:spcPts val="0"/>
              </a:spcAft>
              <a:buSzPts val="1600"/>
              <a:buNone/>
              <a:defRPr sz="1600" b="1"/>
            </a:lvl8pPr>
            <a:lvl9pPr marL="4114800" lvl="8" indent="-228600" algn="l">
              <a:lnSpc>
                <a:spcPct val="90000"/>
              </a:lnSpc>
              <a:spcBef>
                <a:spcPts val="400"/>
              </a:spcBef>
              <a:spcAft>
                <a:spcPts val="400"/>
              </a:spcAft>
              <a:buSzPts val="1600"/>
              <a:buNone/>
              <a:defRPr sz="1600" b="1"/>
            </a:lvl9pPr>
          </a:lstStyle>
          <a:p>
            <a:endParaRPr/>
          </a:p>
        </p:txBody>
      </p:sp>
      <p:sp>
        <p:nvSpPr>
          <p:cNvPr id="54" name="Google Shape;54;p22"/>
          <p:cNvSpPr txBox="1">
            <a:spLocks noGrp="1"/>
          </p:cNvSpPr>
          <p:nvPr>
            <p:ph type="body" idx="4"/>
          </p:nvPr>
        </p:nvSpPr>
        <p:spPr>
          <a:xfrm>
            <a:off x="6217920" y="2582334"/>
            <a:ext cx="4937760" cy="3378200"/>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55" name="Google Shape;55;p22"/>
          <p:cNvSpPr txBox="1">
            <a:spLocks noGrp="1"/>
          </p:cNvSpPr>
          <p:nvPr>
            <p:ph type="dt" idx="10"/>
          </p:nvPr>
        </p:nvSpPr>
        <p:spPr>
          <a:xfrm>
            <a:off x="1097280" y="6459785"/>
            <a:ext cx="2472271"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56" name="Google Shape;56;p22"/>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57" name="Google Shape;57;p22"/>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matchingName="Blank" type="blank">
  <p:cSld name="BLANK">
    <p:spTree>
      <p:nvGrpSpPr>
        <p:cNvPr id="1" name="Shape 63"/>
        <p:cNvGrpSpPr/>
        <p:nvPr/>
      </p:nvGrpSpPr>
      <p:grpSpPr>
        <a:xfrm>
          <a:off x="0" y="0"/>
          <a:ext cx="0" cy="0"/>
          <a:chOff x="0" y="0"/>
          <a:chExt cx="0" cy="0"/>
        </a:xfrm>
      </p:grpSpPr>
      <p:sp>
        <p:nvSpPr>
          <p:cNvPr id="64" name="Google Shape;64;p24"/>
          <p:cNvSpPr/>
          <p:nvPr/>
        </p:nvSpPr>
        <p:spPr>
          <a:xfrm>
            <a:off x="3175" y="6400800"/>
            <a:ext cx="12188825" cy="457200"/>
          </a:xfrm>
          <a:prstGeom prst="rect">
            <a:avLst/>
          </a:prstGeom>
          <a:solidFill>
            <a:srgbClr val="CF93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 name="Google Shape;65;p24"/>
          <p:cNvSpPr/>
          <p:nvPr/>
        </p:nvSpPr>
        <p:spPr>
          <a:xfrm>
            <a:off x="15" y="6334316"/>
            <a:ext cx="12188825" cy="64008"/>
          </a:xfrm>
          <a:prstGeom prst="rect">
            <a:avLst/>
          </a:prstGeom>
          <a:solidFill>
            <a:srgbClr val="CF93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 name="Google Shape;66;p24"/>
          <p:cNvSpPr txBox="1">
            <a:spLocks noGrp="1"/>
          </p:cNvSpPr>
          <p:nvPr>
            <p:ph type="dt" idx="10"/>
          </p:nvPr>
        </p:nvSpPr>
        <p:spPr>
          <a:xfrm>
            <a:off x="1097280" y="6459785"/>
            <a:ext cx="2472271"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67" name="Google Shape;67;p24"/>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68" name="Google Shape;68;p24"/>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matchingName="Content with Caption" type="objTx">
  <p:cSld name="OBJECT_WITH_CAPTION_TEXT">
    <p:spTree>
      <p:nvGrpSpPr>
        <p:cNvPr id="1" name="Shape 69"/>
        <p:cNvGrpSpPr/>
        <p:nvPr/>
      </p:nvGrpSpPr>
      <p:grpSpPr>
        <a:xfrm>
          <a:off x="0" y="0"/>
          <a:ext cx="0" cy="0"/>
          <a:chOff x="0" y="0"/>
          <a:chExt cx="0" cy="0"/>
        </a:xfrm>
      </p:grpSpPr>
      <p:sp>
        <p:nvSpPr>
          <p:cNvPr id="70" name="Google Shape;70;p25"/>
          <p:cNvSpPr/>
          <p:nvPr/>
        </p:nvSpPr>
        <p:spPr>
          <a:xfrm>
            <a:off x="16" y="0"/>
            <a:ext cx="4050791" cy="6858000"/>
          </a:xfrm>
          <a:prstGeom prst="rect">
            <a:avLst/>
          </a:prstGeom>
          <a:solidFill>
            <a:srgbClr val="CF93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 name="Google Shape;71;p25"/>
          <p:cNvSpPr/>
          <p:nvPr/>
        </p:nvSpPr>
        <p:spPr>
          <a:xfrm>
            <a:off x="4040071" y="0"/>
            <a:ext cx="64008" cy="6858000"/>
          </a:xfrm>
          <a:prstGeom prst="rect">
            <a:avLst/>
          </a:prstGeom>
          <a:solidFill>
            <a:srgbClr val="CF93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 name="Google Shape;72;p25"/>
          <p:cNvSpPr txBox="1">
            <a:spLocks noGrp="1"/>
          </p:cNvSpPr>
          <p:nvPr>
            <p:ph type="title"/>
          </p:nvPr>
        </p:nvSpPr>
        <p:spPr>
          <a:xfrm>
            <a:off x="457200" y="594359"/>
            <a:ext cx="3200400" cy="2286000"/>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FFFFFF"/>
              </a:buClr>
              <a:buSzPts val="3600"/>
              <a:buFont typeface="Calibri"/>
              <a:buNone/>
              <a:defRPr sz="3600" b="0">
                <a:solidFill>
                  <a:srgbClr val="FFFF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3" name="Google Shape;73;p25"/>
          <p:cNvSpPr txBox="1">
            <a:spLocks noGrp="1"/>
          </p:cNvSpPr>
          <p:nvPr>
            <p:ph type="body" idx="1"/>
          </p:nvPr>
        </p:nvSpPr>
        <p:spPr>
          <a:xfrm>
            <a:off x="4800600" y="731520"/>
            <a:ext cx="6492240" cy="5257800"/>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74" name="Google Shape;74;p25"/>
          <p:cNvSpPr txBox="1">
            <a:spLocks noGrp="1"/>
          </p:cNvSpPr>
          <p:nvPr>
            <p:ph type="body" idx="2"/>
          </p:nvPr>
        </p:nvSpPr>
        <p:spPr>
          <a:xfrm>
            <a:off x="457200" y="2926080"/>
            <a:ext cx="3200400" cy="3379124"/>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200"/>
              </a:spcBef>
              <a:spcAft>
                <a:spcPts val="0"/>
              </a:spcAft>
              <a:buSzPts val="1500"/>
              <a:buNone/>
              <a:defRPr sz="1500">
                <a:solidFill>
                  <a:srgbClr val="FFFFFF"/>
                </a:solidFill>
              </a:defRPr>
            </a:lvl1pPr>
            <a:lvl2pPr marL="914400" lvl="1" indent="-228600" algn="l">
              <a:lnSpc>
                <a:spcPct val="90000"/>
              </a:lnSpc>
              <a:spcBef>
                <a:spcPts val="200"/>
              </a:spcBef>
              <a:spcAft>
                <a:spcPts val="0"/>
              </a:spcAft>
              <a:buSzPts val="1200"/>
              <a:buNone/>
              <a:defRPr sz="1200"/>
            </a:lvl2pPr>
            <a:lvl3pPr marL="1371600" lvl="2" indent="-228600" algn="l">
              <a:lnSpc>
                <a:spcPct val="90000"/>
              </a:lnSpc>
              <a:spcBef>
                <a:spcPts val="400"/>
              </a:spcBef>
              <a:spcAft>
                <a:spcPts val="0"/>
              </a:spcAft>
              <a:buSzPts val="1000"/>
              <a:buNone/>
              <a:defRPr sz="1000"/>
            </a:lvl3pPr>
            <a:lvl4pPr marL="1828800" lvl="3" indent="-228600" algn="l">
              <a:lnSpc>
                <a:spcPct val="90000"/>
              </a:lnSpc>
              <a:spcBef>
                <a:spcPts val="400"/>
              </a:spcBef>
              <a:spcAft>
                <a:spcPts val="0"/>
              </a:spcAft>
              <a:buSzPts val="900"/>
              <a:buNone/>
              <a:defRPr sz="900"/>
            </a:lvl4pPr>
            <a:lvl5pPr marL="2286000" lvl="4" indent="-228600" algn="l">
              <a:lnSpc>
                <a:spcPct val="90000"/>
              </a:lnSpc>
              <a:spcBef>
                <a:spcPts val="400"/>
              </a:spcBef>
              <a:spcAft>
                <a:spcPts val="0"/>
              </a:spcAft>
              <a:buSzPts val="900"/>
              <a:buNone/>
              <a:defRPr sz="900"/>
            </a:lvl5pPr>
            <a:lvl6pPr marL="2743200" lvl="5" indent="-228600" algn="l">
              <a:lnSpc>
                <a:spcPct val="90000"/>
              </a:lnSpc>
              <a:spcBef>
                <a:spcPts val="400"/>
              </a:spcBef>
              <a:spcAft>
                <a:spcPts val="0"/>
              </a:spcAft>
              <a:buSzPts val="900"/>
              <a:buNone/>
              <a:defRPr sz="900"/>
            </a:lvl6pPr>
            <a:lvl7pPr marL="3200400" lvl="6" indent="-228600" algn="l">
              <a:lnSpc>
                <a:spcPct val="90000"/>
              </a:lnSpc>
              <a:spcBef>
                <a:spcPts val="400"/>
              </a:spcBef>
              <a:spcAft>
                <a:spcPts val="0"/>
              </a:spcAft>
              <a:buSzPts val="900"/>
              <a:buNone/>
              <a:defRPr sz="900"/>
            </a:lvl7pPr>
            <a:lvl8pPr marL="3657600" lvl="7" indent="-228600" algn="l">
              <a:lnSpc>
                <a:spcPct val="90000"/>
              </a:lnSpc>
              <a:spcBef>
                <a:spcPts val="400"/>
              </a:spcBef>
              <a:spcAft>
                <a:spcPts val="0"/>
              </a:spcAft>
              <a:buSzPts val="900"/>
              <a:buNone/>
              <a:defRPr sz="900"/>
            </a:lvl8pPr>
            <a:lvl9pPr marL="4114800" lvl="8" indent="-228600" algn="l">
              <a:lnSpc>
                <a:spcPct val="90000"/>
              </a:lnSpc>
              <a:spcBef>
                <a:spcPts val="400"/>
              </a:spcBef>
              <a:spcAft>
                <a:spcPts val="400"/>
              </a:spcAft>
              <a:buSzPts val="900"/>
              <a:buNone/>
              <a:defRPr sz="900"/>
            </a:lvl9pPr>
          </a:lstStyle>
          <a:p>
            <a:endParaRPr/>
          </a:p>
        </p:txBody>
      </p:sp>
      <p:sp>
        <p:nvSpPr>
          <p:cNvPr id="75" name="Google Shape;75;p25"/>
          <p:cNvSpPr txBox="1">
            <a:spLocks noGrp="1"/>
          </p:cNvSpPr>
          <p:nvPr>
            <p:ph type="dt" idx="10"/>
          </p:nvPr>
        </p:nvSpPr>
        <p:spPr>
          <a:xfrm>
            <a:off x="465512" y="6459785"/>
            <a:ext cx="261851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76" name="Google Shape;76;p25"/>
          <p:cNvSpPr txBox="1">
            <a:spLocks noGrp="1"/>
          </p:cNvSpPr>
          <p:nvPr>
            <p:ph type="ftr" idx="11"/>
          </p:nvPr>
        </p:nvSpPr>
        <p:spPr>
          <a:xfrm>
            <a:off x="4800600" y="6459785"/>
            <a:ext cx="4648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chemeClr val="dk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77" name="Google Shape;77;p25"/>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050" b="0" i="0" u="none" strike="noStrike" cap="none">
                <a:solidFill>
                  <a:schemeClr val="dk2"/>
                </a:solidFill>
                <a:latin typeface="Calibri"/>
                <a:ea typeface="Calibri"/>
                <a:cs typeface="Calibri"/>
                <a:sym typeface="Calibri"/>
              </a:defRPr>
            </a:lvl1pPr>
            <a:lvl2pPr marL="0" lvl="1" indent="0" algn="r">
              <a:spcBef>
                <a:spcPts val="0"/>
              </a:spcBef>
              <a:buNone/>
              <a:defRPr sz="1050" b="0" i="0" u="none" strike="noStrike" cap="none">
                <a:solidFill>
                  <a:schemeClr val="dk2"/>
                </a:solidFill>
                <a:latin typeface="Calibri"/>
                <a:ea typeface="Calibri"/>
                <a:cs typeface="Calibri"/>
                <a:sym typeface="Calibri"/>
              </a:defRPr>
            </a:lvl2pPr>
            <a:lvl3pPr marL="0" lvl="2" indent="0" algn="r">
              <a:spcBef>
                <a:spcPts val="0"/>
              </a:spcBef>
              <a:buNone/>
              <a:defRPr sz="1050" b="0" i="0" u="none" strike="noStrike" cap="none">
                <a:solidFill>
                  <a:schemeClr val="dk2"/>
                </a:solidFill>
                <a:latin typeface="Calibri"/>
                <a:ea typeface="Calibri"/>
                <a:cs typeface="Calibri"/>
                <a:sym typeface="Calibri"/>
              </a:defRPr>
            </a:lvl3pPr>
            <a:lvl4pPr marL="0" lvl="3" indent="0" algn="r">
              <a:spcBef>
                <a:spcPts val="0"/>
              </a:spcBef>
              <a:buNone/>
              <a:defRPr sz="1050" b="0" i="0" u="none" strike="noStrike" cap="none">
                <a:solidFill>
                  <a:schemeClr val="dk2"/>
                </a:solidFill>
                <a:latin typeface="Calibri"/>
                <a:ea typeface="Calibri"/>
                <a:cs typeface="Calibri"/>
                <a:sym typeface="Calibri"/>
              </a:defRPr>
            </a:lvl4pPr>
            <a:lvl5pPr marL="0" lvl="4" indent="0" algn="r">
              <a:spcBef>
                <a:spcPts val="0"/>
              </a:spcBef>
              <a:buNone/>
              <a:defRPr sz="1050" b="0" i="0" u="none" strike="noStrike" cap="none">
                <a:solidFill>
                  <a:schemeClr val="dk2"/>
                </a:solidFill>
                <a:latin typeface="Calibri"/>
                <a:ea typeface="Calibri"/>
                <a:cs typeface="Calibri"/>
                <a:sym typeface="Calibri"/>
              </a:defRPr>
            </a:lvl5pPr>
            <a:lvl6pPr marL="0" lvl="5" indent="0" algn="r">
              <a:spcBef>
                <a:spcPts val="0"/>
              </a:spcBef>
              <a:buNone/>
              <a:defRPr sz="1050" b="0" i="0" u="none" strike="noStrike" cap="none">
                <a:solidFill>
                  <a:schemeClr val="dk2"/>
                </a:solidFill>
                <a:latin typeface="Calibri"/>
                <a:ea typeface="Calibri"/>
                <a:cs typeface="Calibri"/>
                <a:sym typeface="Calibri"/>
              </a:defRPr>
            </a:lvl6pPr>
            <a:lvl7pPr marL="0" lvl="6" indent="0" algn="r">
              <a:spcBef>
                <a:spcPts val="0"/>
              </a:spcBef>
              <a:buNone/>
              <a:defRPr sz="1050" b="0" i="0" u="none" strike="noStrike" cap="none">
                <a:solidFill>
                  <a:schemeClr val="dk2"/>
                </a:solidFill>
                <a:latin typeface="Calibri"/>
                <a:ea typeface="Calibri"/>
                <a:cs typeface="Calibri"/>
                <a:sym typeface="Calibri"/>
              </a:defRPr>
            </a:lvl7pPr>
            <a:lvl8pPr marL="0" lvl="7" indent="0" algn="r">
              <a:spcBef>
                <a:spcPts val="0"/>
              </a:spcBef>
              <a:buNone/>
              <a:defRPr sz="1050" b="0" i="0" u="none" strike="noStrike" cap="none">
                <a:solidFill>
                  <a:schemeClr val="dk2"/>
                </a:solidFill>
                <a:latin typeface="Calibri"/>
                <a:ea typeface="Calibri"/>
                <a:cs typeface="Calibri"/>
                <a:sym typeface="Calibri"/>
              </a:defRPr>
            </a:lvl8pPr>
            <a:lvl9pPr marL="0" lvl="8" indent="0" algn="r">
              <a:spcBef>
                <a:spcPts val="0"/>
              </a:spcBef>
              <a:buNone/>
              <a:defRPr sz="1050" b="0" i="0" u="none" strike="noStrike" cap="none">
                <a:solidFill>
                  <a:schemeClr val="dk2"/>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matchingName="Picture with Caption" type="picTx">
  <p:cSld name="PICTURE_WITH_CAPTION_TEXT">
    <p:spTree>
      <p:nvGrpSpPr>
        <p:cNvPr id="1" name="Shape 78"/>
        <p:cNvGrpSpPr/>
        <p:nvPr/>
      </p:nvGrpSpPr>
      <p:grpSpPr>
        <a:xfrm>
          <a:off x="0" y="0"/>
          <a:ext cx="0" cy="0"/>
          <a:chOff x="0" y="0"/>
          <a:chExt cx="0" cy="0"/>
        </a:xfrm>
      </p:grpSpPr>
      <p:sp>
        <p:nvSpPr>
          <p:cNvPr id="79" name="Google Shape;79;p26"/>
          <p:cNvSpPr/>
          <p:nvPr/>
        </p:nvSpPr>
        <p:spPr>
          <a:xfrm>
            <a:off x="0" y="4953000"/>
            <a:ext cx="12188825" cy="1905000"/>
          </a:xfrm>
          <a:prstGeom prst="rect">
            <a:avLst/>
          </a:prstGeom>
          <a:solidFill>
            <a:srgbClr val="CF93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 name="Google Shape;80;p26"/>
          <p:cNvSpPr/>
          <p:nvPr/>
        </p:nvSpPr>
        <p:spPr>
          <a:xfrm>
            <a:off x="15" y="4915076"/>
            <a:ext cx="12188825" cy="64008"/>
          </a:xfrm>
          <a:prstGeom prst="rect">
            <a:avLst/>
          </a:prstGeom>
          <a:solidFill>
            <a:srgbClr val="CF93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 name="Google Shape;81;p26"/>
          <p:cNvSpPr txBox="1">
            <a:spLocks noGrp="1"/>
          </p:cNvSpPr>
          <p:nvPr>
            <p:ph type="title"/>
          </p:nvPr>
        </p:nvSpPr>
        <p:spPr>
          <a:xfrm>
            <a:off x="1097280" y="5074920"/>
            <a:ext cx="10113645" cy="822960"/>
          </a:xfrm>
          <a:prstGeom prst="rect">
            <a:avLst/>
          </a:prstGeom>
          <a:noFill/>
          <a:ln>
            <a:noFill/>
          </a:ln>
        </p:spPr>
        <p:txBody>
          <a:bodyPr spcFirstLastPara="1" wrap="square" lIns="91425" tIns="0" rIns="91425" bIns="0" anchor="b" anchorCtr="0">
            <a:noAutofit/>
          </a:bodyPr>
          <a:lstStyle>
            <a:lvl1pPr lvl="0" algn="l">
              <a:lnSpc>
                <a:spcPct val="85000"/>
              </a:lnSpc>
              <a:spcBef>
                <a:spcPts val="0"/>
              </a:spcBef>
              <a:spcAft>
                <a:spcPts val="0"/>
              </a:spcAft>
              <a:buClr>
                <a:srgbClr val="FFFFFF"/>
              </a:buClr>
              <a:buSzPts val="3600"/>
              <a:buFont typeface="Calibri"/>
              <a:buNone/>
              <a:defRPr sz="3600" b="0">
                <a:solidFill>
                  <a:srgbClr val="FFFF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2" name="Google Shape;82;p26"/>
          <p:cNvSpPr>
            <a:spLocks noGrp="1"/>
          </p:cNvSpPr>
          <p:nvPr>
            <p:ph type="pic" idx="2"/>
          </p:nvPr>
        </p:nvSpPr>
        <p:spPr>
          <a:xfrm>
            <a:off x="15" y="0"/>
            <a:ext cx="12191985" cy="4915076"/>
          </a:xfrm>
          <a:prstGeom prst="rect">
            <a:avLst/>
          </a:prstGeom>
          <a:solidFill>
            <a:srgbClr val="D2CDB0"/>
          </a:solidFill>
          <a:ln>
            <a:noFill/>
          </a:ln>
        </p:spPr>
      </p:sp>
      <p:sp>
        <p:nvSpPr>
          <p:cNvPr id="83" name="Google Shape;83;p26"/>
          <p:cNvSpPr txBox="1">
            <a:spLocks noGrp="1"/>
          </p:cNvSpPr>
          <p:nvPr>
            <p:ph type="body" idx="1"/>
          </p:nvPr>
        </p:nvSpPr>
        <p:spPr>
          <a:xfrm>
            <a:off x="1097280" y="5907024"/>
            <a:ext cx="10113264" cy="594360"/>
          </a:xfrm>
          <a:prstGeom prst="rect">
            <a:avLst/>
          </a:prstGeom>
          <a:noFill/>
          <a:ln>
            <a:noFill/>
          </a:ln>
        </p:spPr>
        <p:txBody>
          <a:bodyPr spcFirstLastPara="1" wrap="square" lIns="91425" tIns="0" rIns="91425" bIns="0" anchor="t" anchorCtr="0">
            <a:normAutofit/>
          </a:bodyPr>
          <a:lstStyle>
            <a:lvl1pPr marL="457200" lvl="0" indent="-228600" algn="l">
              <a:lnSpc>
                <a:spcPct val="90000"/>
              </a:lnSpc>
              <a:spcBef>
                <a:spcPts val="0"/>
              </a:spcBef>
              <a:spcAft>
                <a:spcPts val="0"/>
              </a:spcAft>
              <a:buSzPts val="1500"/>
              <a:buNone/>
              <a:defRPr sz="1500">
                <a:solidFill>
                  <a:srgbClr val="FFFFFF"/>
                </a:solidFill>
              </a:defRPr>
            </a:lvl1pPr>
            <a:lvl2pPr marL="914400" lvl="1" indent="-228600" algn="l">
              <a:lnSpc>
                <a:spcPct val="90000"/>
              </a:lnSpc>
              <a:spcBef>
                <a:spcPts val="600"/>
              </a:spcBef>
              <a:spcAft>
                <a:spcPts val="0"/>
              </a:spcAft>
              <a:buSzPts val="1200"/>
              <a:buNone/>
              <a:defRPr sz="1200"/>
            </a:lvl2pPr>
            <a:lvl3pPr marL="1371600" lvl="2" indent="-228600" algn="l">
              <a:lnSpc>
                <a:spcPct val="90000"/>
              </a:lnSpc>
              <a:spcBef>
                <a:spcPts val="400"/>
              </a:spcBef>
              <a:spcAft>
                <a:spcPts val="0"/>
              </a:spcAft>
              <a:buSzPts val="1000"/>
              <a:buNone/>
              <a:defRPr sz="1000"/>
            </a:lvl3pPr>
            <a:lvl4pPr marL="1828800" lvl="3" indent="-228600" algn="l">
              <a:lnSpc>
                <a:spcPct val="90000"/>
              </a:lnSpc>
              <a:spcBef>
                <a:spcPts val="400"/>
              </a:spcBef>
              <a:spcAft>
                <a:spcPts val="0"/>
              </a:spcAft>
              <a:buSzPts val="900"/>
              <a:buNone/>
              <a:defRPr sz="900"/>
            </a:lvl4pPr>
            <a:lvl5pPr marL="2286000" lvl="4" indent="-228600" algn="l">
              <a:lnSpc>
                <a:spcPct val="90000"/>
              </a:lnSpc>
              <a:spcBef>
                <a:spcPts val="400"/>
              </a:spcBef>
              <a:spcAft>
                <a:spcPts val="0"/>
              </a:spcAft>
              <a:buSzPts val="900"/>
              <a:buNone/>
              <a:defRPr sz="900"/>
            </a:lvl5pPr>
            <a:lvl6pPr marL="2743200" lvl="5" indent="-228600" algn="l">
              <a:lnSpc>
                <a:spcPct val="90000"/>
              </a:lnSpc>
              <a:spcBef>
                <a:spcPts val="400"/>
              </a:spcBef>
              <a:spcAft>
                <a:spcPts val="0"/>
              </a:spcAft>
              <a:buSzPts val="900"/>
              <a:buNone/>
              <a:defRPr sz="900"/>
            </a:lvl6pPr>
            <a:lvl7pPr marL="3200400" lvl="6" indent="-228600" algn="l">
              <a:lnSpc>
                <a:spcPct val="90000"/>
              </a:lnSpc>
              <a:spcBef>
                <a:spcPts val="400"/>
              </a:spcBef>
              <a:spcAft>
                <a:spcPts val="0"/>
              </a:spcAft>
              <a:buSzPts val="900"/>
              <a:buNone/>
              <a:defRPr sz="900"/>
            </a:lvl7pPr>
            <a:lvl8pPr marL="3657600" lvl="7" indent="-228600" algn="l">
              <a:lnSpc>
                <a:spcPct val="90000"/>
              </a:lnSpc>
              <a:spcBef>
                <a:spcPts val="400"/>
              </a:spcBef>
              <a:spcAft>
                <a:spcPts val="0"/>
              </a:spcAft>
              <a:buSzPts val="900"/>
              <a:buNone/>
              <a:defRPr sz="900"/>
            </a:lvl8pPr>
            <a:lvl9pPr marL="4114800" lvl="8" indent="-228600" algn="l">
              <a:lnSpc>
                <a:spcPct val="90000"/>
              </a:lnSpc>
              <a:spcBef>
                <a:spcPts val="400"/>
              </a:spcBef>
              <a:spcAft>
                <a:spcPts val="400"/>
              </a:spcAft>
              <a:buSzPts val="900"/>
              <a:buNone/>
              <a:defRPr sz="900"/>
            </a:lvl9pPr>
          </a:lstStyle>
          <a:p>
            <a:endParaRPr/>
          </a:p>
        </p:txBody>
      </p:sp>
      <p:sp>
        <p:nvSpPr>
          <p:cNvPr id="84" name="Google Shape;84;p26"/>
          <p:cNvSpPr txBox="1">
            <a:spLocks noGrp="1"/>
          </p:cNvSpPr>
          <p:nvPr>
            <p:ph type="dt" idx="10"/>
          </p:nvPr>
        </p:nvSpPr>
        <p:spPr>
          <a:xfrm>
            <a:off x="1097280" y="6459785"/>
            <a:ext cx="2472271"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85" name="Google Shape;85;p26"/>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86" name="Google Shape;86;p26"/>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87"/>
        <p:cNvGrpSpPr/>
        <p:nvPr/>
      </p:nvGrpSpPr>
      <p:grpSpPr>
        <a:xfrm>
          <a:off x="0" y="0"/>
          <a:ext cx="0" cy="0"/>
          <a:chOff x="0" y="0"/>
          <a:chExt cx="0" cy="0"/>
        </a:xfrm>
      </p:grpSpPr>
      <p:sp>
        <p:nvSpPr>
          <p:cNvPr id="88" name="Google Shape;88;p27"/>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9" name="Google Shape;89;p27"/>
          <p:cNvSpPr txBox="1">
            <a:spLocks noGrp="1"/>
          </p:cNvSpPr>
          <p:nvPr>
            <p:ph type="body" idx="1"/>
          </p:nvPr>
        </p:nvSpPr>
        <p:spPr>
          <a:xfrm rot="5400000">
            <a:off x="4114800" y="-1171786"/>
            <a:ext cx="4023360" cy="10058400"/>
          </a:xfrm>
          <a:prstGeom prst="rect">
            <a:avLst/>
          </a:prstGeom>
          <a:noFill/>
          <a:ln>
            <a:noFill/>
          </a:ln>
        </p:spPr>
        <p:txBody>
          <a:bodyPr spcFirstLastPara="1" wrap="square" lIns="45700" tIns="0" rIns="45700" bIns="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90" name="Google Shape;90;p27"/>
          <p:cNvSpPr txBox="1">
            <a:spLocks noGrp="1"/>
          </p:cNvSpPr>
          <p:nvPr>
            <p:ph type="dt" idx="10"/>
          </p:nvPr>
        </p:nvSpPr>
        <p:spPr>
          <a:xfrm>
            <a:off x="1097280" y="6459785"/>
            <a:ext cx="2472271"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91" name="Google Shape;91;p27"/>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92" name="Google Shape;92;p27"/>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7"/>
          <p:cNvSpPr/>
          <p:nvPr/>
        </p:nvSpPr>
        <p:spPr>
          <a:xfrm>
            <a:off x="0" y="6400800"/>
            <a:ext cx="12192000" cy="457200"/>
          </a:xfrm>
          <a:prstGeom prst="rect">
            <a:avLst/>
          </a:prstGeom>
          <a:solidFill>
            <a:srgbClr val="CF93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11;p17"/>
          <p:cNvSpPr/>
          <p:nvPr userDrawn="1"/>
        </p:nvSpPr>
        <p:spPr>
          <a:xfrm>
            <a:off x="15" y="6334316"/>
            <a:ext cx="12191985" cy="66484"/>
          </a:xfrm>
          <a:prstGeom prst="rect">
            <a:avLst/>
          </a:prstGeom>
          <a:solidFill>
            <a:srgbClr val="CF93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 name="Google Shape;12;p17"/>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b" anchorCtr="0">
            <a:normAutofit/>
          </a:bodyPr>
          <a:lstStyle>
            <a:lvl1pPr marR="0" lvl="0" algn="l" rtl="0">
              <a:lnSpc>
                <a:spcPct val="85000"/>
              </a:lnSpc>
              <a:spcBef>
                <a:spcPts val="0"/>
              </a:spcBef>
              <a:spcAft>
                <a:spcPts val="0"/>
              </a:spcAft>
              <a:buClr>
                <a:srgbClr val="3F3F3F"/>
              </a:buClr>
              <a:buSzPts val="4800"/>
              <a:buFont typeface="Calibri"/>
              <a:buNone/>
              <a:defRPr sz="4800" b="0" i="0" u="none" strike="noStrike" cap="none">
                <a:solidFill>
                  <a:srgbClr val="3F3F3F"/>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3" name="Google Shape;13;p17"/>
          <p:cNvSpPr txBox="1">
            <a:spLocks noGrp="1"/>
          </p:cNvSpPr>
          <p:nvPr>
            <p:ph type="body" idx="1"/>
          </p:nvPr>
        </p:nvSpPr>
        <p:spPr>
          <a:xfrm>
            <a:off x="1097280" y="1845734"/>
            <a:ext cx="10058400" cy="4023360"/>
          </a:xfrm>
          <a:prstGeom prst="rect">
            <a:avLst/>
          </a:prstGeom>
          <a:noFill/>
          <a:ln>
            <a:noFill/>
          </a:ln>
        </p:spPr>
        <p:txBody>
          <a:bodyPr spcFirstLastPara="1" wrap="square" lIns="0" tIns="45700" rIns="0" bIns="45700" anchor="t" anchorCtr="0">
            <a:normAutofit/>
          </a:bodyPr>
          <a:lstStyle>
            <a:lvl1pPr marL="457200" marR="0" lvl="0" indent="-355600" algn="l" rtl="0">
              <a:lnSpc>
                <a:spcPct val="90000"/>
              </a:lnSpc>
              <a:spcBef>
                <a:spcPts val="1200"/>
              </a:spcBef>
              <a:spcAft>
                <a:spcPts val="0"/>
              </a:spcAft>
              <a:buClr>
                <a:schemeClr val="accent1"/>
              </a:buClr>
              <a:buSzPts val="2000"/>
              <a:buFont typeface="Calibri"/>
              <a:buChar char=" "/>
              <a:defRPr sz="2000" b="0" i="0" u="none" strike="noStrike" cap="none">
                <a:solidFill>
                  <a:srgbClr val="3F3F3F"/>
                </a:solidFill>
                <a:latin typeface="Calibri"/>
                <a:ea typeface="Calibri"/>
                <a:cs typeface="Calibri"/>
                <a:sym typeface="Calibri"/>
              </a:defRPr>
            </a:lvl1pPr>
            <a:lvl2pPr marL="914400" marR="0" lvl="1" indent="-342900" algn="l" rtl="0">
              <a:lnSpc>
                <a:spcPct val="90000"/>
              </a:lnSpc>
              <a:spcBef>
                <a:spcPts val="200"/>
              </a:spcBef>
              <a:spcAft>
                <a:spcPts val="0"/>
              </a:spcAft>
              <a:buClr>
                <a:schemeClr val="accent1"/>
              </a:buClr>
              <a:buSzPts val="1800"/>
              <a:buFont typeface="Calibri"/>
              <a:buChar char="◦"/>
              <a:defRPr sz="1800" b="0" i="0" u="none" strike="noStrike" cap="none">
                <a:solidFill>
                  <a:srgbClr val="3F3F3F"/>
                </a:solidFill>
                <a:latin typeface="Calibri"/>
                <a:ea typeface="Calibri"/>
                <a:cs typeface="Calibri"/>
                <a:sym typeface="Calibri"/>
              </a:defRPr>
            </a:lvl2pPr>
            <a:lvl3pPr marL="1371600" marR="0" lvl="2"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3pPr>
            <a:lvl4pPr marL="1828800" marR="0" lvl="3"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4pPr>
            <a:lvl5pPr marL="2286000" marR="0" lvl="4"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5pPr>
            <a:lvl6pPr marL="2743200" marR="0" lvl="5"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8pPr>
            <a:lvl9pPr marL="4114800" marR="0" lvl="8" indent="-317500" algn="l" rtl="0">
              <a:lnSpc>
                <a:spcPct val="90000"/>
              </a:lnSpc>
              <a:spcBef>
                <a:spcPts val="400"/>
              </a:spcBef>
              <a:spcAft>
                <a:spcPts val="40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9pPr>
          </a:lstStyle>
          <a:p>
            <a:endParaRPr/>
          </a:p>
        </p:txBody>
      </p:sp>
      <p:sp>
        <p:nvSpPr>
          <p:cNvPr id="14" name="Google Shape;14;p17"/>
          <p:cNvSpPr txBox="1">
            <a:spLocks noGrp="1"/>
          </p:cNvSpPr>
          <p:nvPr>
            <p:ph type="dt" idx="10"/>
          </p:nvPr>
        </p:nvSpPr>
        <p:spPr>
          <a:xfrm>
            <a:off x="1097280" y="6459785"/>
            <a:ext cx="2472271"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900" b="0" i="0" u="none" strike="noStrike" cap="none">
                <a:solidFill>
                  <a:srgbClr val="FFFFFF"/>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dirty="0"/>
          </a:p>
        </p:txBody>
      </p:sp>
      <p:sp>
        <p:nvSpPr>
          <p:cNvPr id="15" name="Google Shape;15;p17"/>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900" b="0" i="0" u="none" strike="noStrike" cap="none">
                <a:solidFill>
                  <a:srgbClr val="FFFFFF"/>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dirty="0"/>
          </a:p>
        </p:txBody>
      </p:sp>
      <p:sp>
        <p:nvSpPr>
          <p:cNvPr id="16" name="Google Shape;16;p17"/>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050" b="0" i="0" u="none" strike="noStrike" cap="none">
                <a:solidFill>
                  <a:srgbClr val="FFFFFF"/>
                </a:solidFill>
                <a:latin typeface="Calibri"/>
                <a:ea typeface="Calibri"/>
                <a:cs typeface="Calibri"/>
                <a:sym typeface="Calibri"/>
              </a:defRPr>
            </a:lvl1pPr>
            <a:lvl2pPr marL="0" marR="0" lvl="1" indent="0" algn="r" rtl="0">
              <a:spcBef>
                <a:spcPts val="0"/>
              </a:spcBef>
              <a:buNone/>
              <a:defRPr sz="1050" b="0" i="0" u="none" strike="noStrike" cap="none">
                <a:solidFill>
                  <a:srgbClr val="FFFFFF"/>
                </a:solidFill>
                <a:latin typeface="Calibri"/>
                <a:ea typeface="Calibri"/>
                <a:cs typeface="Calibri"/>
                <a:sym typeface="Calibri"/>
              </a:defRPr>
            </a:lvl2pPr>
            <a:lvl3pPr marL="0" marR="0" lvl="2" indent="0" algn="r" rtl="0">
              <a:spcBef>
                <a:spcPts val="0"/>
              </a:spcBef>
              <a:buNone/>
              <a:defRPr sz="1050" b="0" i="0" u="none" strike="noStrike" cap="none">
                <a:solidFill>
                  <a:srgbClr val="FFFFFF"/>
                </a:solidFill>
                <a:latin typeface="Calibri"/>
                <a:ea typeface="Calibri"/>
                <a:cs typeface="Calibri"/>
                <a:sym typeface="Calibri"/>
              </a:defRPr>
            </a:lvl3pPr>
            <a:lvl4pPr marL="0" marR="0" lvl="3" indent="0" algn="r" rtl="0">
              <a:spcBef>
                <a:spcPts val="0"/>
              </a:spcBef>
              <a:buNone/>
              <a:defRPr sz="1050" b="0" i="0" u="none" strike="noStrike" cap="none">
                <a:solidFill>
                  <a:srgbClr val="FFFFFF"/>
                </a:solidFill>
                <a:latin typeface="Calibri"/>
                <a:ea typeface="Calibri"/>
                <a:cs typeface="Calibri"/>
                <a:sym typeface="Calibri"/>
              </a:defRPr>
            </a:lvl4pPr>
            <a:lvl5pPr marL="0" marR="0" lvl="4" indent="0" algn="r" rtl="0">
              <a:spcBef>
                <a:spcPts val="0"/>
              </a:spcBef>
              <a:buNone/>
              <a:defRPr sz="1050" b="0" i="0" u="none" strike="noStrike" cap="none">
                <a:solidFill>
                  <a:srgbClr val="FFFFFF"/>
                </a:solidFill>
                <a:latin typeface="Calibri"/>
                <a:ea typeface="Calibri"/>
                <a:cs typeface="Calibri"/>
                <a:sym typeface="Calibri"/>
              </a:defRPr>
            </a:lvl5pPr>
            <a:lvl6pPr marL="0" marR="0" lvl="5" indent="0" algn="r" rtl="0">
              <a:spcBef>
                <a:spcPts val="0"/>
              </a:spcBef>
              <a:buNone/>
              <a:defRPr sz="1050" b="0" i="0" u="none" strike="noStrike" cap="none">
                <a:solidFill>
                  <a:srgbClr val="FFFFFF"/>
                </a:solidFill>
                <a:latin typeface="Calibri"/>
                <a:ea typeface="Calibri"/>
                <a:cs typeface="Calibri"/>
                <a:sym typeface="Calibri"/>
              </a:defRPr>
            </a:lvl6pPr>
            <a:lvl7pPr marL="0" marR="0" lvl="6" indent="0" algn="r" rtl="0">
              <a:spcBef>
                <a:spcPts val="0"/>
              </a:spcBef>
              <a:buNone/>
              <a:defRPr sz="1050" b="0" i="0" u="none" strike="noStrike" cap="none">
                <a:solidFill>
                  <a:srgbClr val="FFFFFF"/>
                </a:solidFill>
                <a:latin typeface="Calibri"/>
                <a:ea typeface="Calibri"/>
                <a:cs typeface="Calibri"/>
                <a:sym typeface="Calibri"/>
              </a:defRPr>
            </a:lvl7pPr>
            <a:lvl8pPr marL="0" marR="0" lvl="7" indent="0" algn="r" rtl="0">
              <a:spcBef>
                <a:spcPts val="0"/>
              </a:spcBef>
              <a:buNone/>
              <a:defRPr sz="1050" b="0" i="0" u="none" strike="noStrike" cap="none">
                <a:solidFill>
                  <a:srgbClr val="FFFFFF"/>
                </a:solidFill>
                <a:latin typeface="Calibri"/>
                <a:ea typeface="Calibri"/>
                <a:cs typeface="Calibri"/>
                <a:sym typeface="Calibri"/>
              </a:defRPr>
            </a:lvl8pPr>
            <a:lvl9pPr marL="0" marR="0" lvl="8" indent="0" algn="r" rtl="0">
              <a:spcBef>
                <a:spcPts val="0"/>
              </a:spcBef>
              <a:buNone/>
              <a:defRPr sz="1050"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dirty="0"/>
          </a:p>
        </p:txBody>
      </p:sp>
      <p:cxnSp>
        <p:nvCxnSpPr>
          <p:cNvPr id="17" name="Google Shape;17;p17"/>
          <p:cNvCxnSpPr/>
          <p:nvPr/>
        </p:nvCxnSpPr>
        <p:spPr>
          <a:xfrm>
            <a:off x="1193532" y="1737845"/>
            <a:ext cx="9966960" cy="0"/>
          </a:xfrm>
          <a:prstGeom prst="straightConnector1">
            <a:avLst/>
          </a:prstGeom>
          <a:noFill/>
          <a:ln w="9525" cap="flat" cmpd="sng">
            <a:solidFill>
              <a:srgbClr val="7F7F7F"/>
            </a:solidFill>
            <a:prstDash val="solid"/>
            <a:round/>
            <a:headEnd type="none" w="sm" len="sm"/>
            <a:tailEnd type="none" w="sm" len="sm"/>
          </a:ln>
        </p:spPr>
      </p:cxn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5" r:id="rId6"/>
    <p:sldLayoutId id="2147483656" r:id="rId7"/>
    <p:sldLayoutId id="2147483657" r:id="rId8"/>
    <p:sldLayoutId id="2147483658" r:id="rId9"/>
    <p:sldLayoutId id="2147483659"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svg"/><Relationship Id="rId7" Type="http://schemas.openxmlformats.org/officeDocument/2006/relationships/image" Target="../media/image7.sv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sv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4"/>
        <p:cNvGrpSpPr/>
        <p:nvPr/>
      </p:nvGrpSpPr>
      <p:grpSpPr>
        <a:xfrm>
          <a:off x="0" y="0"/>
          <a:ext cx="0" cy="0"/>
          <a:chOff x="0" y="0"/>
          <a:chExt cx="0" cy="0"/>
        </a:xfrm>
      </p:grpSpPr>
      <p:sp>
        <p:nvSpPr>
          <p:cNvPr id="105" name="Google Shape;105;p1"/>
          <p:cNvSpPr/>
          <p:nvPr/>
        </p:nvSpPr>
        <p:spPr>
          <a:xfrm>
            <a:off x="0" y="-1"/>
            <a:ext cx="12192001" cy="6857999"/>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chemeClr val="lt1"/>
              </a:solidFill>
              <a:latin typeface="Calibri"/>
              <a:ea typeface="Calibri"/>
              <a:cs typeface="Calibri"/>
              <a:sym typeface="Calibri"/>
            </a:endParaRPr>
          </a:p>
        </p:txBody>
      </p:sp>
      <p:sp>
        <p:nvSpPr>
          <p:cNvPr id="106" name="Google Shape;106;p1"/>
          <p:cNvSpPr txBox="1">
            <a:spLocks noGrp="1"/>
          </p:cNvSpPr>
          <p:nvPr>
            <p:ph type="ctrTitle"/>
          </p:nvPr>
        </p:nvSpPr>
        <p:spPr>
          <a:xfrm>
            <a:off x="5289754" y="39340"/>
            <a:ext cx="6253317" cy="3686015"/>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262626"/>
              </a:buClr>
              <a:buSzPts val="6200"/>
              <a:buFont typeface="Calibri"/>
              <a:buNone/>
            </a:pPr>
            <a:r>
              <a:rPr lang="en-US" sz="6200" dirty="0"/>
              <a:t>East Canada Paper</a:t>
            </a:r>
            <a:endParaRPr dirty="0"/>
          </a:p>
        </p:txBody>
      </p:sp>
      <p:sp>
        <p:nvSpPr>
          <p:cNvPr id="107" name="Google Shape;107;p1"/>
          <p:cNvSpPr txBox="1">
            <a:spLocks noGrp="1"/>
          </p:cNvSpPr>
          <p:nvPr>
            <p:ph type="subTitle" idx="1"/>
          </p:nvPr>
        </p:nvSpPr>
        <p:spPr>
          <a:xfrm>
            <a:off x="5289753" y="3855864"/>
            <a:ext cx="6269347" cy="1238616"/>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SzPts val="2400"/>
              <a:buNone/>
            </a:pPr>
            <a:r>
              <a:rPr lang="en-US" sz="2800" dirty="0"/>
              <a:t>Technical Solution Design</a:t>
            </a:r>
            <a:endParaRPr sz="2800" dirty="0"/>
          </a:p>
        </p:txBody>
      </p:sp>
      <p:cxnSp>
        <p:nvCxnSpPr>
          <p:cNvPr id="109" name="Google Shape;109;p1"/>
          <p:cNvCxnSpPr/>
          <p:nvPr/>
        </p:nvCxnSpPr>
        <p:spPr>
          <a:xfrm>
            <a:off x="5447071" y="3743643"/>
            <a:ext cx="5636107" cy="0"/>
          </a:xfrm>
          <a:prstGeom prst="straightConnector1">
            <a:avLst/>
          </a:prstGeom>
          <a:noFill/>
          <a:ln w="9525" cap="flat" cmpd="sng">
            <a:solidFill>
              <a:schemeClr val="dk2">
                <a:alpha val="89803"/>
              </a:schemeClr>
            </a:solidFill>
            <a:prstDash val="solid"/>
            <a:round/>
            <a:headEnd type="none" w="sm" len="sm"/>
            <a:tailEnd type="none" w="sm" len="sm"/>
          </a:ln>
        </p:spPr>
      </p:cxnSp>
      <p:sp>
        <p:nvSpPr>
          <p:cNvPr id="2" name="Slide Number Placeholder 1">
            <a:extLst>
              <a:ext uri="{FF2B5EF4-FFF2-40B4-BE49-F238E27FC236}">
                <a16:creationId xmlns:a16="http://schemas.microsoft.com/office/drawing/2014/main" id="{5D5FF7FB-B402-DF62-EEB2-7F22FF7110A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a:t>
            </a:fld>
            <a:endParaRPr lang="en-US" dirty="0"/>
          </a:p>
        </p:txBody>
      </p:sp>
      <p:pic>
        <p:nvPicPr>
          <p:cNvPr id="5" name="Picture 4" descr="A picture containing indoor&#10;&#10;Description automatically generated">
            <a:extLst>
              <a:ext uri="{FF2B5EF4-FFF2-40B4-BE49-F238E27FC236}">
                <a16:creationId xmlns:a16="http://schemas.microsoft.com/office/drawing/2014/main" id="{07EA7A4D-E836-84FA-B1E2-D4B51445CD1D}"/>
              </a:ext>
            </a:extLst>
          </p:cNvPr>
          <p:cNvPicPr>
            <a:picLocks noChangeAspect="1"/>
          </p:cNvPicPr>
          <p:nvPr/>
        </p:nvPicPr>
        <p:blipFill>
          <a:blip r:embed="rId3"/>
          <a:stretch>
            <a:fillRect/>
          </a:stretch>
        </p:blipFill>
        <p:spPr>
          <a:xfrm>
            <a:off x="-18063" y="0"/>
            <a:ext cx="5209496" cy="68580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B85-F458-482A-B630-8F80CFBEEA38}"/>
              </a:ext>
            </a:extLst>
          </p:cNvPr>
          <p:cNvSpPr>
            <a:spLocks noGrp="1"/>
          </p:cNvSpPr>
          <p:nvPr>
            <p:ph type="title"/>
          </p:nvPr>
        </p:nvSpPr>
        <p:spPr/>
        <p:txBody>
          <a:bodyPr/>
          <a:lstStyle/>
          <a:p>
            <a:r>
              <a:rPr lang="en-US" dirty="0"/>
              <a:t>Product backlog</a:t>
            </a:r>
          </a:p>
        </p:txBody>
      </p:sp>
      <p:sp>
        <p:nvSpPr>
          <p:cNvPr id="3" name="Content Placeholder 2">
            <a:extLst>
              <a:ext uri="{FF2B5EF4-FFF2-40B4-BE49-F238E27FC236}">
                <a16:creationId xmlns:a16="http://schemas.microsoft.com/office/drawing/2014/main" id="{0A25F557-26B4-4097-90FD-C6512FB0FB9F}"/>
              </a:ext>
            </a:extLst>
          </p:cNvPr>
          <p:cNvSpPr>
            <a:spLocks noGrp="1"/>
          </p:cNvSpPr>
          <p:nvPr>
            <p:ph idx="1"/>
          </p:nvPr>
        </p:nvSpPr>
        <p:spPr/>
        <p:txBody>
          <a:bodyPr/>
          <a:lstStyle/>
          <a:p>
            <a:pPr>
              <a:buClr>
                <a:srgbClr val="CF930D"/>
              </a:buClr>
              <a:buFont typeface="Arial" panose="020B0604020202020204" pitchFamily="34" charset="0"/>
              <a:buChar char="•"/>
            </a:pPr>
            <a:r>
              <a:rPr lang="en-US" dirty="0"/>
              <a:t>For the app to buy from suppliers and the Customer Engagement app:</a:t>
            </a:r>
          </a:p>
          <a:p>
            <a:pPr lvl="1">
              <a:buClr>
                <a:srgbClr val="CF930D"/>
              </a:buClr>
              <a:buFont typeface="Arial" panose="020B0604020202020204" pitchFamily="34" charset="0"/>
              <a:buChar char="•"/>
            </a:pPr>
            <a:r>
              <a:rPr lang="en-US" dirty="0"/>
              <a:t>Build app</a:t>
            </a:r>
          </a:p>
          <a:p>
            <a:pPr lvl="1">
              <a:buClr>
                <a:srgbClr val="CF930D"/>
              </a:buClr>
              <a:buFont typeface="Arial" panose="020B0604020202020204" pitchFamily="34" charset="0"/>
              <a:buChar char="•"/>
            </a:pPr>
            <a:r>
              <a:rPr lang="en-US" dirty="0"/>
              <a:t>Create development documentation</a:t>
            </a:r>
          </a:p>
          <a:p>
            <a:pPr lvl="1">
              <a:buClr>
                <a:srgbClr val="CF930D"/>
              </a:buClr>
              <a:buFont typeface="Arial" panose="020B0604020202020204" pitchFamily="34" charset="0"/>
              <a:buChar char="•"/>
            </a:pPr>
            <a:r>
              <a:rPr lang="en-US" dirty="0"/>
              <a:t>Create configuration documentation</a:t>
            </a:r>
          </a:p>
          <a:p>
            <a:pPr lvl="1">
              <a:buClr>
                <a:srgbClr val="CF930D"/>
              </a:buClr>
              <a:buFont typeface="Arial" panose="020B0604020202020204" pitchFamily="34" charset="0"/>
              <a:buChar char="•"/>
            </a:pPr>
            <a:r>
              <a:rPr lang="en-US" dirty="0"/>
              <a:t>Write test scripts</a:t>
            </a:r>
          </a:p>
          <a:p>
            <a:pPr lvl="1">
              <a:buClr>
                <a:srgbClr val="CF930D"/>
              </a:buClr>
              <a:buFont typeface="Arial" panose="020B0604020202020204" pitchFamily="34" charset="0"/>
              <a:buChar char="•"/>
            </a:pPr>
            <a:r>
              <a:rPr lang="en-US" dirty="0"/>
              <a:t>Create end-user documentation</a:t>
            </a:r>
          </a:p>
          <a:p>
            <a:pPr>
              <a:buClr>
                <a:srgbClr val="CF930D"/>
              </a:buClr>
              <a:buFont typeface="Arial" panose="020B0604020202020204" pitchFamily="34" charset="0"/>
              <a:buChar char="•"/>
            </a:pPr>
            <a:r>
              <a:rPr lang="en-US" dirty="0"/>
              <a:t>For analytical tools</a:t>
            </a:r>
          </a:p>
          <a:p>
            <a:pPr lvl="1">
              <a:buClr>
                <a:srgbClr val="CF930D"/>
              </a:buClr>
              <a:buFont typeface="Arial" panose="020B0604020202020204" pitchFamily="34" charset="0"/>
              <a:buChar char="•"/>
            </a:pPr>
            <a:r>
              <a:rPr lang="en-US" dirty="0"/>
              <a:t>Build functionality</a:t>
            </a:r>
          </a:p>
          <a:p>
            <a:pPr lvl="1">
              <a:buClr>
                <a:srgbClr val="CF930D"/>
              </a:buClr>
              <a:buFont typeface="Arial" panose="020B0604020202020204" pitchFamily="34" charset="0"/>
              <a:buChar char="•"/>
            </a:pPr>
            <a:r>
              <a:rPr lang="en-US" dirty="0"/>
              <a:t>Create development documentation</a:t>
            </a:r>
          </a:p>
          <a:p>
            <a:pPr lvl="1">
              <a:buClr>
                <a:srgbClr val="CF930D"/>
              </a:buClr>
              <a:buFont typeface="Arial" panose="020B0604020202020204" pitchFamily="34" charset="0"/>
              <a:buChar char="•"/>
            </a:pPr>
            <a:r>
              <a:rPr lang="en-US" dirty="0"/>
              <a:t>Create configuration documentation</a:t>
            </a:r>
          </a:p>
          <a:p>
            <a:pPr lvl="1">
              <a:buClr>
                <a:srgbClr val="CF930D"/>
              </a:buClr>
              <a:buFont typeface="Arial" panose="020B0604020202020204" pitchFamily="34" charset="0"/>
              <a:buChar char="•"/>
            </a:pPr>
            <a:r>
              <a:rPr lang="en-US" dirty="0"/>
              <a:t>Write test scripts</a:t>
            </a:r>
          </a:p>
          <a:p>
            <a:pPr lvl="1">
              <a:buClr>
                <a:srgbClr val="CF930D"/>
              </a:buClr>
              <a:buFont typeface="Arial" panose="020B0604020202020204" pitchFamily="34" charset="0"/>
              <a:buChar char="•"/>
            </a:pPr>
            <a:r>
              <a:rPr lang="en-US" dirty="0"/>
              <a:t>Create end-user documentation</a:t>
            </a:r>
          </a:p>
          <a:p>
            <a:pPr>
              <a:buClr>
                <a:srgbClr val="CF930D"/>
              </a:buClr>
              <a:buFont typeface="Arial" panose="020B0604020202020204" pitchFamily="34" charset="0"/>
              <a:buChar char="•"/>
            </a:pPr>
            <a:endParaRPr lang="en-US" dirty="0"/>
          </a:p>
        </p:txBody>
      </p:sp>
      <p:sp>
        <p:nvSpPr>
          <p:cNvPr id="4" name="Slide Number Placeholder 3">
            <a:extLst>
              <a:ext uri="{FF2B5EF4-FFF2-40B4-BE49-F238E27FC236}">
                <a16:creationId xmlns:a16="http://schemas.microsoft.com/office/drawing/2014/main" id="{49D120C5-E8ED-8FC1-F324-0AB196C5238C}"/>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10</a:t>
            </a:fld>
            <a:endParaRPr lang="en-US" dirty="0"/>
          </a:p>
        </p:txBody>
      </p:sp>
    </p:spTree>
    <p:extLst>
      <p:ext uri="{BB962C8B-B14F-4D97-AF65-F5344CB8AC3E}">
        <p14:creationId xmlns:p14="http://schemas.microsoft.com/office/powerpoint/2010/main" val="21571889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4349EBF-6D1E-A207-F65D-B79B56DA4B4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11</a:t>
            </a:fld>
            <a:endParaRPr lang="en-US" dirty="0"/>
          </a:p>
        </p:txBody>
      </p:sp>
      <p:sp>
        <p:nvSpPr>
          <p:cNvPr id="4" name="TextBox 3">
            <a:extLst>
              <a:ext uri="{FF2B5EF4-FFF2-40B4-BE49-F238E27FC236}">
                <a16:creationId xmlns:a16="http://schemas.microsoft.com/office/drawing/2014/main" id="{A363FFD5-52AB-338A-B778-DBD52065A480}"/>
              </a:ext>
            </a:extLst>
          </p:cNvPr>
          <p:cNvSpPr txBox="1"/>
          <p:nvPr/>
        </p:nvSpPr>
        <p:spPr>
          <a:xfrm>
            <a:off x="4608252" y="2752449"/>
            <a:ext cx="2975495" cy="725711"/>
          </a:xfrm>
          <a:prstGeom prst="rect">
            <a:avLst/>
          </a:prstGeom>
          <a:noFill/>
        </p:spPr>
        <p:txBody>
          <a:bodyPr wrap="none" rtlCol="0">
            <a:spAutoFit/>
          </a:bodyPr>
          <a:lstStyle/>
          <a:p>
            <a:pPr>
              <a:lnSpc>
                <a:spcPct val="85000"/>
              </a:lnSpc>
              <a:buClr>
                <a:srgbClr val="3F3F3F"/>
              </a:buClr>
              <a:buSzPts val="1800"/>
            </a:pPr>
            <a:r>
              <a:rPr lang="en-IN" sz="4800" dirty="0">
                <a:solidFill>
                  <a:srgbClr val="3F3F3F"/>
                </a:solidFill>
                <a:latin typeface="Calibri"/>
                <a:cs typeface="Calibri"/>
                <a:sym typeface="Calibri"/>
              </a:rPr>
              <a:t>Thank you!</a:t>
            </a:r>
          </a:p>
        </p:txBody>
      </p:sp>
    </p:spTree>
    <p:extLst>
      <p:ext uri="{BB962C8B-B14F-4D97-AF65-F5344CB8AC3E}">
        <p14:creationId xmlns:p14="http://schemas.microsoft.com/office/powerpoint/2010/main" val="21552085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B85-F458-482A-B630-8F80CFBEEA38}"/>
              </a:ext>
            </a:extLst>
          </p:cNvPr>
          <p:cNvSpPr>
            <a:spLocks noGrp="1"/>
          </p:cNvSpPr>
          <p:nvPr>
            <p:ph type="title"/>
          </p:nvPr>
        </p:nvSpPr>
        <p:spPr/>
        <p:txBody>
          <a:bodyPr/>
          <a:lstStyle/>
          <a:p>
            <a:r>
              <a:rPr lang="en-US" dirty="0"/>
              <a:t>High-level functional requirements</a:t>
            </a:r>
          </a:p>
        </p:txBody>
      </p:sp>
      <p:sp>
        <p:nvSpPr>
          <p:cNvPr id="3" name="Content Placeholder 2">
            <a:extLst>
              <a:ext uri="{FF2B5EF4-FFF2-40B4-BE49-F238E27FC236}">
                <a16:creationId xmlns:a16="http://schemas.microsoft.com/office/drawing/2014/main" id="{0A25F557-26B4-4097-90FD-C6512FB0FB9F}"/>
              </a:ext>
            </a:extLst>
          </p:cNvPr>
          <p:cNvSpPr>
            <a:spLocks noGrp="1"/>
          </p:cNvSpPr>
          <p:nvPr>
            <p:ph idx="1"/>
          </p:nvPr>
        </p:nvSpPr>
        <p:spPr/>
        <p:txBody>
          <a:bodyPr>
            <a:normAutofit lnSpcReduction="10000"/>
          </a:bodyPr>
          <a:lstStyle/>
          <a:p>
            <a:pPr marL="571500" indent="-457200">
              <a:buClr>
                <a:srgbClr val="CF930D"/>
              </a:buClr>
              <a:buFont typeface="+mj-lt"/>
              <a:buAutoNum type="arabicPeriod"/>
            </a:pPr>
            <a:r>
              <a:rPr lang="en-US" dirty="0"/>
              <a:t>An app for managing buying events with suppliers to reduce the total time taken for individual events and for supplier optimization</a:t>
            </a:r>
          </a:p>
          <a:p>
            <a:pPr marL="571500" indent="-457200">
              <a:buClr>
                <a:srgbClr val="CF930D"/>
              </a:buClr>
              <a:buFont typeface="+mj-lt"/>
              <a:buAutoNum type="arabicPeriod"/>
            </a:pPr>
            <a:r>
              <a:rPr lang="en-US" dirty="0"/>
              <a:t>A mobile customer engagement app that enables customers to order products online. Include customization options based on the customer’s preferences for both cost and environmental impact</a:t>
            </a:r>
          </a:p>
          <a:p>
            <a:pPr marL="571500" indent="-457200">
              <a:buClr>
                <a:srgbClr val="CF930D"/>
              </a:buClr>
              <a:buFont typeface="+mj-lt"/>
              <a:buAutoNum type="arabicPeriod"/>
            </a:pPr>
            <a:r>
              <a:rPr lang="en-US" dirty="0"/>
              <a:t>Analyze sales data to understand the trends across sales offices, customers, and products. </a:t>
            </a:r>
          </a:p>
          <a:p>
            <a:pPr marL="571500" indent="-457200">
              <a:buClr>
                <a:srgbClr val="CF930D"/>
              </a:buClr>
              <a:buFont typeface="+mj-lt"/>
              <a:buAutoNum type="arabicPeriod"/>
            </a:pPr>
            <a:r>
              <a:rPr lang="en-US" dirty="0"/>
              <a:t>Analyze operational data to streamline operations. For example, stocking the right items in the right areas and from the right suppliers for quick turnaround, reducing cost, and improving quality. </a:t>
            </a:r>
          </a:p>
          <a:p>
            <a:pPr marL="571500" indent="-457200">
              <a:buClr>
                <a:srgbClr val="CF930D"/>
              </a:buClr>
              <a:buFont typeface="+mj-lt"/>
              <a:buAutoNum type="arabicPeriod"/>
            </a:pPr>
            <a:r>
              <a:rPr lang="en-US" dirty="0"/>
              <a:t>Predict failure or malfunctioning of mill equipment and thus downtime due to factors such as poor maintenance schedules.</a:t>
            </a:r>
          </a:p>
          <a:p>
            <a:pPr marL="571500" indent="-457200">
              <a:buClr>
                <a:srgbClr val="CF930D"/>
              </a:buClr>
              <a:buFont typeface="+mj-lt"/>
              <a:buAutoNum type="arabicPeriod"/>
            </a:pPr>
            <a:r>
              <a:rPr lang="en-US" dirty="0"/>
              <a:t>Optimize the use of resources to reduce waste and meet sustainability goals.</a:t>
            </a:r>
          </a:p>
          <a:p>
            <a:pPr>
              <a:buFont typeface="Arial" panose="020B0604020202020204" pitchFamily="34" charset="0"/>
              <a:buChar char="•"/>
            </a:pPr>
            <a:endParaRPr lang="en-US" dirty="0"/>
          </a:p>
        </p:txBody>
      </p:sp>
      <p:sp>
        <p:nvSpPr>
          <p:cNvPr id="4" name="Slide Number Placeholder 3">
            <a:extLst>
              <a:ext uri="{FF2B5EF4-FFF2-40B4-BE49-F238E27FC236}">
                <a16:creationId xmlns:a16="http://schemas.microsoft.com/office/drawing/2014/main" id="{49D120C5-E8ED-8FC1-F324-0AB196C5238C}"/>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a:t>
            </a:fld>
            <a:endParaRPr lang="en-US" dirty="0"/>
          </a:p>
        </p:txBody>
      </p:sp>
    </p:spTree>
    <p:extLst>
      <p:ext uri="{BB962C8B-B14F-4D97-AF65-F5344CB8AC3E}">
        <p14:creationId xmlns:p14="http://schemas.microsoft.com/office/powerpoint/2010/main" val="40160096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3C9A2B-0759-9CB9-DA86-42A6248C0FCF}"/>
              </a:ext>
            </a:extLst>
          </p:cNvPr>
          <p:cNvSpPr>
            <a:spLocks noGrp="1"/>
          </p:cNvSpPr>
          <p:nvPr>
            <p:ph type="title"/>
          </p:nvPr>
        </p:nvSpPr>
        <p:spPr/>
        <p:txBody>
          <a:bodyPr/>
          <a:lstStyle/>
          <a:p>
            <a:r>
              <a:rPr lang="en-IN" dirty="0"/>
              <a:t>Solution approach(1/3)</a:t>
            </a:r>
          </a:p>
        </p:txBody>
      </p:sp>
      <p:sp>
        <p:nvSpPr>
          <p:cNvPr id="4" name="Slide Number Placeholder 3">
            <a:extLst>
              <a:ext uri="{FF2B5EF4-FFF2-40B4-BE49-F238E27FC236}">
                <a16:creationId xmlns:a16="http://schemas.microsoft.com/office/drawing/2014/main" id="{6ECB0855-0FD5-8206-B0B3-C4754AD51E1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3</a:t>
            </a:fld>
            <a:endParaRPr lang="en-US" dirty="0"/>
          </a:p>
        </p:txBody>
      </p:sp>
      <p:graphicFrame>
        <p:nvGraphicFramePr>
          <p:cNvPr id="5" name="Table 5">
            <a:extLst>
              <a:ext uri="{FF2B5EF4-FFF2-40B4-BE49-F238E27FC236}">
                <a16:creationId xmlns:a16="http://schemas.microsoft.com/office/drawing/2014/main" id="{C1EC14CD-1827-1B85-3A56-7EAF22137312}"/>
              </a:ext>
            </a:extLst>
          </p:cNvPr>
          <p:cNvGraphicFramePr>
            <a:graphicFrameLocks noGrp="1"/>
          </p:cNvGraphicFramePr>
          <p:nvPr>
            <p:extLst>
              <p:ext uri="{D42A27DB-BD31-4B8C-83A1-F6EECF244321}">
                <p14:modId xmlns:p14="http://schemas.microsoft.com/office/powerpoint/2010/main" val="57236355"/>
              </p:ext>
            </p:extLst>
          </p:nvPr>
        </p:nvGraphicFramePr>
        <p:xfrm>
          <a:off x="1097280" y="1791388"/>
          <a:ext cx="10888244" cy="4188878"/>
        </p:xfrm>
        <a:graphic>
          <a:graphicData uri="http://schemas.openxmlformats.org/drawingml/2006/table">
            <a:tbl>
              <a:tblPr firstRow="1" bandRow="1">
                <a:tableStyleId>{30D05B44-10EC-4CF8-942C-125879D100A4}</a:tableStyleId>
              </a:tblPr>
              <a:tblGrid>
                <a:gridCol w="453092">
                  <a:extLst>
                    <a:ext uri="{9D8B030D-6E8A-4147-A177-3AD203B41FA5}">
                      <a16:colId xmlns:a16="http://schemas.microsoft.com/office/drawing/2014/main" val="419829543"/>
                    </a:ext>
                  </a:extLst>
                </a:gridCol>
                <a:gridCol w="3230606">
                  <a:extLst>
                    <a:ext uri="{9D8B030D-6E8A-4147-A177-3AD203B41FA5}">
                      <a16:colId xmlns:a16="http://schemas.microsoft.com/office/drawing/2014/main" val="2659207131"/>
                    </a:ext>
                  </a:extLst>
                </a:gridCol>
                <a:gridCol w="7204546">
                  <a:extLst>
                    <a:ext uri="{9D8B030D-6E8A-4147-A177-3AD203B41FA5}">
                      <a16:colId xmlns:a16="http://schemas.microsoft.com/office/drawing/2014/main" val="4231005733"/>
                    </a:ext>
                  </a:extLst>
                </a:gridCol>
              </a:tblGrid>
              <a:tr h="439838">
                <a:tc>
                  <a:txBody>
                    <a:bodyPr/>
                    <a:lstStyle/>
                    <a:p>
                      <a:endParaRPr lang="en-IN" dirty="0"/>
                    </a:p>
                  </a:txBody>
                  <a:tcPr>
                    <a:solidFill>
                      <a:srgbClr val="CF930D"/>
                    </a:solidFill>
                  </a:tcPr>
                </a:tc>
                <a:tc>
                  <a:txBody>
                    <a:bodyPr/>
                    <a:lstStyle/>
                    <a:p>
                      <a:r>
                        <a:rPr lang="en-IN" sz="2000" dirty="0"/>
                        <a:t>Requirement</a:t>
                      </a:r>
                    </a:p>
                  </a:txBody>
                  <a:tcPr>
                    <a:solidFill>
                      <a:srgbClr val="CF930D"/>
                    </a:solidFill>
                  </a:tcPr>
                </a:tc>
                <a:tc>
                  <a:txBody>
                    <a:bodyPr/>
                    <a:lstStyle/>
                    <a:p>
                      <a:r>
                        <a:rPr lang="en-IN" sz="2000" dirty="0"/>
                        <a:t>Solution</a:t>
                      </a:r>
                    </a:p>
                  </a:txBody>
                  <a:tcPr>
                    <a:solidFill>
                      <a:srgbClr val="CF930D"/>
                    </a:solidFill>
                  </a:tcPr>
                </a:tc>
                <a:extLst>
                  <a:ext uri="{0D108BD9-81ED-4DB2-BD59-A6C34878D82A}">
                    <a16:rowId xmlns:a16="http://schemas.microsoft.com/office/drawing/2014/main" val="89936374"/>
                  </a:ext>
                </a:extLst>
              </a:tr>
              <a:tr h="902804">
                <a:tc>
                  <a:txBody>
                    <a:bodyPr/>
                    <a:lstStyle/>
                    <a:p>
                      <a:r>
                        <a:rPr lang="en-IN" sz="1800" dirty="0"/>
                        <a:t>1</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dirty="0"/>
                        <a:t>An app for managing buying events with suppliers to reduce the total time taken for individual events and supplier optimization</a:t>
                      </a:r>
                      <a:endParaRPr lang="en-IN" sz="1800" dirty="0"/>
                    </a:p>
                  </a:txBody>
                  <a:tcPr/>
                </a:tc>
                <a:tc>
                  <a:txBody>
                    <a:bodyPr/>
                    <a:lstStyle/>
                    <a:p>
                      <a:r>
                        <a:rPr lang="en-IN" sz="1800" b="1" dirty="0"/>
                        <a:t>SAP Fiori </a:t>
                      </a:r>
                      <a:r>
                        <a:rPr lang="en-IN" sz="1800" b="0" dirty="0"/>
                        <a:t>app through </a:t>
                      </a:r>
                      <a:r>
                        <a:rPr lang="en-IN" sz="1800" dirty="0"/>
                        <a:t>which ECP employees can buy from suppliers. Features should include:</a:t>
                      </a:r>
                    </a:p>
                    <a:p>
                      <a:pPr marL="285750" indent="-285750">
                        <a:buFont typeface="Arial" panose="020B0604020202020204" pitchFamily="34" charset="0"/>
                        <a:buChar char="•"/>
                      </a:pPr>
                      <a:r>
                        <a:rPr lang="en-IN" sz="1800" dirty="0"/>
                        <a:t>Option to choose a supplier based on comparative evaluation</a:t>
                      </a:r>
                    </a:p>
                    <a:p>
                      <a:pPr marL="285750" indent="-285750">
                        <a:buFont typeface="Arial" panose="020B0604020202020204" pitchFamily="34" charset="0"/>
                        <a:buChar char="•"/>
                      </a:pPr>
                      <a:r>
                        <a:rPr lang="en-IN" sz="1800" dirty="0"/>
                        <a:t>Standard pre-filled templates for frequent transactions</a:t>
                      </a:r>
                    </a:p>
                    <a:p>
                      <a:pPr marL="285750" indent="-285750">
                        <a:buFont typeface="Arial" panose="020B0604020202020204" pitchFamily="34" charset="0"/>
                        <a:buChar char="•"/>
                      </a:pPr>
                      <a:r>
                        <a:rPr lang="en-IN" sz="1800" dirty="0"/>
                        <a:t>Option to select various combinations of supplier, wood, equipment etc. for customized orders.</a:t>
                      </a:r>
                    </a:p>
                  </a:txBody>
                  <a:tcPr/>
                </a:tc>
                <a:extLst>
                  <a:ext uri="{0D108BD9-81ED-4DB2-BD59-A6C34878D82A}">
                    <a16:rowId xmlns:a16="http://schemas.microsoft.com/office/drawing/2014/main" val="1421272410"/>
                  </a:ext>
                </a:extLst>
              </a:tr>
              <a:tr h="1660467">
                <a:tc>
                  <a:txBody>
                    <a:bodyPr/>
                    <a:lstStyle/>
                    <a:p>
                      <a:r>
                        <a:rPr lang="en-IN" sz="1800" dirty="0"/>
                        <a:t>2</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dirty="0"/>
                        <a:t>A mobile customer engagement app that enables customers to order products online. Include customization options based on the customer’s preferences for both cost and environmental impact.</a:t>
                      </a:r>
                      <a:endParaRPr lang="en-IN" sz="1800" dirty="0"/>
                    </a:p>
                  </a:txBody>
                  <a:tcPr/>
                </a:tc>
                <a:tc>
                  <a:txBody>
                    <a:bodyPr/>
                    <a:lstStyle/>
                    <a:p>
                      <a:r>
                        <a:rPr lang="en-IN" sz="1800" b="1" dirty="0"/>
                        <a:t>SAP Fiori</a:t>
                      </a:r>
                      <a:r>
                        <a:rPr lang="en-IN" sz="1800" dirty="0"/>
                        <a:t> mobile app for customer engagement with features such as:</a:t>
                      </a:r>
                    </a:p>
                    <a:p>
                      <a:pPr marL="285750" indent="-285750">
                        <a:buFont typeface="Arial" panose="020B0604020202020204" pitchFamily="34" charset="0"/>
                        <a:buChar char="•"/>
                      </a:pPr>
                      <a:r>
                        <a:rPr lang="en-IN" sz="1800" dirty="0"/>
                        <a:t>System recommendations based on customer choices/priorities</a:t>
                      </a:r>
                    </a:p>
                    <a:p>
                      <a:pPr marL="285750" indent="-285750">
                        <a:buFont typeface="Arial" panose="020B0604020202020204" pitchFamily="34" charset="0"/>
                        <a:buChar char="•"/>
                      </a:pPr>
                      <a:r>
                        <a:rPr lang="en-IN" sz="1800" dirty="0"/>
                        <a:t>Option to view photos/videos/textual information of products, expected delivery date, etc.  </a:t>
                      </a:r>
                    </a:p>
                    <a:p>
                      <a:pPr marL="285750" indent="-285750">
                        <a:buFont typeface="Arial" panose="020B0604020202020204" pitchFamily="34" charset="0"/>
                        <a:buChar char="•"/>
                      </a:pPr>
                      <a:r>
                        <a:rPr lang="en-IN" sz="1800" dirty="0"/>
                        <a:t>Display cost discount options (based on membership, season, bulk purchase, etc.)</a:t>
                      </a:r>
                    </a:p>
                    <a:p>
                      <a:pPr marL="285750" indent="-285750">
                        <a:buFont typeface="Arial" panose="020B0604020202020204" pitchFamily="34" charset="0"/>
                        <a:buChar char="•"/>
                      </a:pPr>
                      <a:r>
                        <a:rPr lang="en-IN" sz="1800" dirty="0"/>
                        <a:t>A section focused on the environmental impact of customer choices</a:t>
                      </a:r>
                    </a:p>
                  </a:txBody>
                  <a:tcPr/>
                </a:tc>
                <a:extLst>
                  <a:ext uri="{0D108BD9-81ED-4DB2-BD59-A6C34878D82A}">
                    <a16:rowId xmlns:a16="http://schemas.microsoft.com/office/drawing/2014/main" val="2107879160"/>
                  </a:ext>
                </a:extLst>
              </a:tr>
            </a:tbl>
          </a:graphicData>
        </a:graphic>
      </p:graphicFrame>
    </p:spTree>
    <p:extLst>
      <p:ext uri="{BB962C8B-B14F-4D97-AF65-F5344CB8AC3E}">
        <p14:creationId xmlns:p14="http://schemas.microsoft.com/office/powerpoint/2010/main" val="17473297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3C9A2B-0759-9CB9-DA86-42A6248C0FCF}"/>
              </a:ext>
            </a:extLst>
          </p:cNvPr>
          <p:cNvSpPr>
            <a:spLocks noGrp="1"/>
          </p:cNvSpPr>
          <p:nvPr>
            <p:ph type="title"/>
          </p:nvPr>
        </p:nvSpPr>
        <p:spPr/>
        <p:txBody>
          <a:bodyPr/>
          <a:lstStyle/>
          <a:p>
            <a:r>
              <a:rPr lang="en-IN" dirty="0"/>
              <a:t>Solution approach(2/3)</a:t>
            </a:r>
          </a:p>
        </p:txBody>
      </p:sp>
      <p:sp>
        <p:nvSpPr>
          <p:cNvPr id="4" name="Slide Number Placeholder 3">
            <a:extLst>
              <a:ext uri="{FF2B5EF4-FFF2-40B4-BE49-F238E27FC236}">
                <a16:creationId xmlns:a16="http://schemas.microsoft.com/office/drawing/2014/main" id="{6ECB0855-0FD5-8206-B0B3-C4754AD51E1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4</a:t>
            </a:fld>
            <a:endParaRPr lang="en-US" dirty="0"/>
          </a:p>
        </p:txBody>
      </p:sp>
      <p:graphicFrame>
        <p:nvGraphicFramePr>
          <p:cNvPr id="5" name="Table 5">
            <a:extLst>
              <a:ext uri="{FF2B5EF4-FFF2-40B4-BE49-F238E27FC236}">
                <a16:creationId xmlns:a16="http://schemas.microsoft.com/office/drawing/2014/main" id="{C1EC14CD-1827-1B85-3A56-7EAF22137312}"/>
              </a:ext>
            </a:extLst>
          </p:cNvPr>
          <p:cNvGraphicFramePr>
            <a:graphicFrameLocks noGrp="1"/>
          </p:cNvGraphicFramePr>
          <p:nvPr>
            <p:extLst>
              <p:ext uri="{D42A27DB-BD31-4B8C-83A1-F6EECF244321}">
                <p14:modId xmlns:p14="http://schemas.microsoft.com/office/powerpoint/2010/main" val="2688250808"/>
              </p:ext>
            </p:extLst>
          </p:nvPr>
        </p:nvGraphicFramePr>
        <p:xfrm>
          <a:off x="1097280" y="1786520"/>
          <a:ext cx="10888243" cy="4188878"/>
        </p:xfrm>
        <a:graphic>
          <a:graphicData uri="http://schemas.openxmlformats.org/drawingml/2006/table">
            <a:tbl>
              <a:tblPr firstRow="1" bandRow="1">
                <a:tableStyleId>{30D05B44-10EC-4CF8-942C-125879D100A4}</a:tableStyleId>
              </a:tblPr>
              <a:tblGrid>
                <a:gridCol w="453092">
                  <a:extLst>
                    <a:ext uri="{9D8B030D-6E8A-4147-A177-3AD203B41FA5}">
                      <a16:colId xmlns:a16="http://schemas.microsoft.com/office/drawing/2014/main" val="419829543"/>
                    </a:ext>
                  </a:extLst>
                </a:gridCol>
                <a:gridCol w="4260877">
                  <a:extLst>
                    <a:ext uri="{9D8B030D-6E8A-4147-A177-3AD203B41FA5}">
                      <a16:colId xmlns:a16="http://schemas.microsoft.com/office/drawing/2014/main" val="2659207131"/>
                    </a:ext>
                  </a:extLst>
                </a:gridCol>
                <a:gridCol w="6174274">
                  <a:extLst>
                    <a:ext uri="{9D8B030D-6E8A-4147-A177-3AD203B41FA5}">
                      <a16:colId xmlns:a16="http://schemas.microsoft.com/office/drawing/2014/main" val="4231005733"/>
                    </a:ext>
                  </a:extLst>
                </a:gridCol>
              </a:tblGrid>
              <a:tr h="439838">
                <a:tc>
                  <a:txBody>
                    <a:bodyPr/>
                    <a:lstStyle/>
                    <a:p>
                      <a:endParaRPr lang="en-IN" dirty="0"/>
                    </a:p>
                  </a:txBody>
                  <a:tcPr>
                    <a:solidFill>
                      <a:srgbClr val="CF930D"/>
                    </a:solidFill>
                  </a:tcPr>
                </a:tc>
                <a:tc>
                  <a:txBody>
                    <a:bodyPr/>
                    <a:lstStyle/>
                    <a:p>
                      <a:r>
                        <a:rPr lang="en-IN" sz="2000" dirty="0"/>
                        <a:t>Requirement</a:t>
                      </a:r>
                    </a:p>
                  </a:txBody>
                  <a:tcPr>
                    <a:solidFill>
                      <a:srgbClr val="CF930D"/>
                    </a:solidFill>
                  </a:tcPr>
                </a:tc>
                <a:tc>
                  <a:txBody>
                    <a:bodyPr/>
                    <a:lstStyle/>
                    <a:p>
                      <a:r>
                        <a:rPr lang="en-IN" sz="2000" dirty="0"/>
                        <a:t>Solution</a:t>
                      </a:r>
                    </a:p>
                  </a:txBody>
                  <a:tcPr>
                    <a:solidFill>
                      <a:srgbClr val="CF930D"/>
                    </a:solidFill>
                  </a:tcPr>
                </a:tc>
                <a:extLst>
                  <a:ext uri="{0D108BD9-81ED-4DB2-BD59-A6C34878D82A}">
                    <a16:rowId xmlns:a16="http://schemas.microsoft.com/office/drawing/2014/main" val="89936374"/>
                  </a:ext>
                </a:extLst>
              </a:tr>
              <a:tr h="861727">
                <a:tc>
                  <a:txBody>
                    <a:bodyPr/>
                    <a:lstStyle/>
                    <a:p>
                      <a:r>
                        <a:rPr lang="en-IN" sz="1800" dirty="0"/>
                        <a:t>3</a:t>
                      </a:r>
                    </a:p>
                  </a:txBody>
                  <a:tcPr/>
                </a:tc>
                <a:tc>
                  <a:txBody>
                    <a:bodyPr/>
                    <a:lstStyle/>
                    <a:p>
                      <a:r>
                        <a:rPr lang="en-US" sz="1800" dirty="0"/>
                        <a:t>Analyze sales data to understand the trends across sales offices, customers, and products.</a:t>
                      </a:r>
                      <a:endParaRPr lang="en-IN" sz="1800" dirty="0"/>
                    </a:p>
                  </a:txBody>
                  <a:tcPr/>
                </a:tc>
                <a:tc>
                  <a:txBody>
                    <a:bodyPr/>
                    <a:lstStyle/>
                    <a:p>
                      <a:r>
                        <a:rPr lang="en-IN" sz="1800" dirty="0"/>
                        <a:t>Utilize </a:t>
                      </a:r>
                      <a:r>
                        <a:rPr lang="en-IN" sz="1800" b="1" dirty="0"/>
                        <a:t>SAP Analytics Cloud (SAC) </a:t>
                      </a:r>
                      <a:r>
                        <a:rPr lang="en-IN" sz="1800" dirty="0"/>
                        <a:t>to provide solutions for:</a:t>
                      </a:r>
                    </a:p>
                    <a:p>
                      <a:pPr marL="285750" indent="-285750">
                        <a:buFont typeface="Arial" panose="020B0604020202020204" pitchFamily="34" charset="0"/>
                        <a:buChar char="•"/>
                      </a:pPr>
                      <a:r>
                        <a:rPr lang="en-IN" sz="1800" dirty="0"/>
                        <a:t>Sales trends across offices, customers, products, and regions</a:t>
                      </a:r>
                    </a:p>
                    <a:p>
                      <a:pPr marL="285750" indent="-285750">
                        <a:buFont typeface="Arial" panose="020B0604020202020204" pitchFamily="34" charset="0"/>
                        <a:buChar char="•"/>
                      </a:pPr>
                      <a:r>
                        <a:rPr lang="en-IN" sz="1800" dirty="0"/>
                        <a:t>Prospect to customer conversion rates</a:t>
                      </a:r>
                    </a:p>
                    <a:p>
                      <a:pPr marL="285750" indent="-285750">
                        <a:buFont typeface="Arial" panose="020B0604020202020204" pitchFamily="34" charset="0"/>
                        <a:buChar char="•"/>
                      </a:pPr>
                      <a:r>
                        <a:rPr lang="en-IN" sz="1800" dirty="0"/>
                        <a:t>Pipeline trends</a:t>
                      </a:r>
                    </a:p>
                    <a:p>
                      <a:endParaRPr lang="en-IN" sz="1800" dirty="0"/>
                    </a:p>
                    <a:p>
                      <a:r>
                        <a:rPr lang="en-IN" sz="1800" dirty="0"/>
                        <a:t> </a:t>
                      </a:r>
                    </a:p>
                  </a:txBody>
                  <a:tcPr/>
                </a:tc>
                <a:extLst>
                  <a:ext uri="{0D108BD9-81ED-4DB2-BD59-A6C34878D82A}">
                    <a16:rowId xmlns:a16="http://schemas.microsoft.com/office/drawing/2014/main" val="2112938188"/>
                  </a:ext>
                </a:extLst>
              </a:tr>
              <a:tr h="861727">
                <a:tc>
                  <a:txBody>
                    <a:bodyPr/>
                    <a:lstStyle/>
                    <a:p>
                      <a:r>
                        <a:rPr lang="en-IN" sz="1800" dirty="0"/>
                        <a:t>4</a:t>
                      </a:r>
                    </a:p>
                  </a:txBody>
                  <a:tcPr/>
                </a:tc>
                <a:tc>
                  <a:txBody>
                    <a:bodyPr/>
                    <a:lstStyle/>
                    <a:p>
                      <a:r>
                        <a:rPr lang="en-US" sz="1800" dirty="0"/>
                        <a:t>Analyze operational data to streamline operations. For example, stocking the right items in the right areas and from the right suppliers for quick turnaround, reducing cost, and improving quality. </a:t>
                      </a:r>
                    </a:p>
                    <a:p>
                      <a:endParaRPr lang="en-IN" sz="1800" dirty="0"/>
                    </a:p>
                  </a:txBody>
                  <a:tcPr/>
                </a:tc>
                <a:tc>
                  <a:txBody>
                    <a:bodyPr/>
                    <a:lstStyle/>
                    <a:p>
                      <a:r>
                        <a:rPr lang="en-IN" sz="1800" dirty="0"/>
                        <a:t>Utilize </a:t>
                      </a:r>
                      <a:r>
                        <a:rPr lang="en-IN" sz="1800" b="1" dirty="0"/>
                        <a:t>SAP Analytics Cloud (SAC) </a:t>
                      </a:r>
                      <a:r>
                        <a:rPr lang="en-IN" sz="1800" dirty="0"/>
                        <a:t>to provide reports associated with:</a:t>
                      </a:r>
                    </a:p>
                    <a:p>
                      <a:pPr marL="285750" indent="-285750">
                        <a:buFont typeface="Arial" panose="020B0604020202020204" pitchFamily="34" charset="0"/>
                        <a:buChar char="•"/>
                      </a:pPr>
                      <a:r>
                        <a:rPr lang="en-IN" sz="1800" dirty="0"/>
                        <a:t>Speed of fulfillment</a:t>
                      </a:r>
                    </a:p>
                    <a:p>
                      <a:pPr marL="285750" indent="-285750">
                        <a:buFont typeface="Arial" panose="020B0604020202020204" pitchFamily="34" charset="0"/>
                        <a:buChar char="•"/>
                      </a:pPr>
                      <a:r>
                        <a:rPr lang="en-IN" sz="1800" dirty="0"/>
                        <a:t>Feedback on products and services delivered</a:t>
                      </a:r>
                    </a:p>
                    <a:p>
                      <a:pPr marL="285750" indent="-285750">
                        <a:buFont typeface="Arial" panose="020B0604020202020204" pitchFamily="34" charset="0"/>
                        <a:buChar char="•"/>
                      </a:pPr>
                      <a:r>
                        <a:rPr lang="en-IN" sz="1800" dirty="0"/>
                        <a:t>Rework index</a:t>
                      </a:r>
                    </a:p>
                    <a:p>
                      <a:pPr marL="285750" indent="-285750">
                        <a:buFont typeface="Arial" panose="020B0604020202020204" pitchFamily="34" charset="0"/>
                        <a:buChar char="•"/>
                      </a:pPr>
                      <a:r>
                        <a:rPr lang="en-IN" sz="1800" dirty="0"/>
                        <a:t>Preventive maintenance of equipment</a:t>
                      </a:r>
                    </a:p>
                    <a:p>
                      <a:endParaRPr lang="en-IN" sz="1800" dirty="0"/>
                    </a:p>
                  </a:txBody>
                  <a:tcPr/>
                </a:tc>
                <a:extLst>
                  <a:ext uri="{0D108BD9-81ED-4DB2-BD59-A6C34878D82A}">
                    <a16:rowId xmlns:a16="http://schemas.microsoft.com/office/drawing/2014/main" val="3707984151"/>
                  </a:ext>
                </a:extLst>
              </a:tr>
            </a:tbl>
          </a:graphicData>
        </a:graphic>
      </p:graphicFrame>
    </p:spTree>
    <p:extLst>
      <p:ext uri="{BB962C8B-B14F-4D97-AF65-F5344CB8AC3E}">
        <p14:creationId xmlns:p14="http://schemas.microsoft.com/office/powerpoint/2010/main" val="27212043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3C9A2B-0759-9CB9-DA86-42A6248C0FCF}"/>
              </a:ext>
            </a:extLst>
          </p:cNvPr>
          <p:cNvSpPr>
            <a:spLocks noGrp="1"/>
          </p:cNvSpPr>
          <p:nvPr>
            <p:ph type="title"/>
          </p:nvPr>
        </p:nvSpPr>
        <p:spPr/>
        <p:txBody>
          <a:bodyPr/>
          <a:lstStyle/>
          <a:p>
            <a:r>
              <a:rPr lang="en-IN" dirty="0"/>
              <a:t>Solution approach(3/3)</a:t>
            </a:r>
          </a:p>
        </p:txBody>
      </p:sp>
      <p:sp>
        <p:nvSpPr>
          <p:cNvPr id="4" name="Slide Number Placeholder 3">
            <a:extLst>
              <a:ext uri="{FF2B5EF4-FFF2-40B4-BE49-F238E27FC236}">
                <a16:creationId xmlns:a16="http://schemas.microsoft.com/office/drawing/2014/main" id="{6ECB0855-0FD5-8206-B0B3-C4754AD51E1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5</a:t>
            </a:fld>
            <a:endParaRPr lang="en-US" dirty="0"/>
          </a:p>
        </p:txBody>
      </p:sp>
      <p:graphicFrame>
        <p:nvGraphicFramePr>
          <p:cNvPr id="5" name="Table 5">
            <a:extLst>
              <a:ext uri="{FF2B5EF4-FFF2-40B4-BE49-F238E27FC236}">
                <a16:creationId xmlns:a16="http://schemas.microsoft.com/office/drawing/2014/main" id="{C1EC14CD-1827-1B85-3A56-7EAF22137312}"/>
              </a:ext>
            </a:extLst>
          </p:cNvPr>
          <p:cNvGraphicFramePr>
            <a:graphicFrameLocks noGrp="1"/>
          </p:cNvGraphicFramePr>
          <p:nvPr>
            <p:extLst>
              <p:ext uri="{D42A27DB-BD31-4B8C-83A1-F6EECF244321}">
                <p14:modId xmlns:p14="http://schemas.microsoft.com/office/powerpoint/2010/main" val="706686587"/>
              </p:ext>
            </p:extLst>
          </p:nvPr>
        </p:nvGraphicFramePr>
        <p:xfrm>
          <a:off x="1097280" y="2007692"/>
          <a:ext cx="10848914" cy="3091598"/>
        </p:xfrm>
        <a:graphic>
          <a:graphicData uri="http://schemas.openxmlformats.org/drawingml/2006/table">
            <a:tbl>
              <a:tblPr firstRow="1" bandRow="1">
                <a:tableStyleId>{30D05B44-10EC-4CF8-942C-125879D100A4}</a:tableStyleId>
              </a:tblPr>
              <a:tblGrid>
                <a:gridCol w="451455">
                  <a:extLst>
                    <a:ext uri="{9D8B030D-6E8A-4147-A177-3AD203B41FA5}">
                      <a16:colId xmlns:a16="http://schemas.microsoft.com/office/drawing/2014/main" val="419829543"/>
                    </a:ext>
                  </a:extLst>
                </a:gridCol>
                <a:gridCol w="4245487">
                  <a:extLst>
                    <a:ext uri="{9D8B030D-6E8A-4147-A177-3AD203B41FA5}">
                      <a16:colId xmlns:a16="http://schemas.microsoft.com/office/drawing/2014/main" val="2659207131"/>
                    </a:ext>
                  </a:extLst>
                </a:gridCol>
                <a:gridCol w="6151972">
                  <a:extLst>
                    <a:ext uri="{9D8B030D-6E8A-4147-A177-3AD203B41FA5}">
                      <a16:colId xmlns:a16="http://schemas.microsoft.com/office/drawing/2014/main" val="4231005733"/>
                    </a:ext>
                  </a:extLst>
                </a:gridCol>
              </a:tblGrid>
              <a:tr h="439838">
                <a:tc>
                  <a:txBody>
                    <a:bodyPr/>
                    <a:lstStyle/>
                    <a:p>
                      <a:endParaRPr lang="en-IN" dirty="0"/>
                    </a:p>
                  </a:txBody>
                  <a:tcPr>
                    <a:solidFill>
                      <a:srgbClr val="CF930D"/>
                    </a:solidFill>
                  </a:tcPr>
                </a:tc>
                <a:tc>
                  <a:txBody>
                    <a:bodyPr/>
                    <a:lstStyle/>
                    <a:p>
                      <a:r>
                        <a:rPr lang="en-IN" sz="2000" dirty="0"/>
                        <a:t>Requirement</a:t>
                      </a:r>
                    </a:p>
                  </a:txBody>
                  <a:tcPr>
                    <a:solidFill>
                      <a:srgbClr val="CF930D"/>
                    </a:solidFill>
                  </a:tcPr>
                </a:tc>
                <a:tc>
                  <a:txBody>
                    <a:bodyPr/>
                    <a:lstStyle/>
                    <a:p>
                      <a:r>
                        <a:rPr lang="en-IN" sz="2000" dirty="0"/>
                        <a:t>Solution</a:t>
                      </a:r>
                    </a:p>
                  </a:txBody>
                  <a:tcPr>
                    <a:solidFill>
                      <a:srgbClr val="CF930D"/>
                    </a:solidFill>
                  </a:tcPr>
                </a:tc>
                <a:extLst>
                  <a:ext uri="{0D108BD9-81ED-4DB2-BD59-A6C34878D82A}">
                    <a16:rowId xmlns:a16="http://schemas.microsoft.com/office/drawing/2014/main" val="89936374"/>
                  </a:ext>
                </a:extLst>
              </a:tr>
              <a:tr h="861727">
                <a:tc>
                  <a:txBody>
                    <a:bodyPr/>
                    <a:lstStyle/>
                    <a:p>
                      <a:r>
                        <a:rPr lang="en-IN" sz="1800" dirty="0"/>
                        <a:t>5</a:t>
                      </a:r>
                    </a:p>
                  </a:txBody>
                  <a:tcPr/>
                </a:tc>
                <a:tc>
                  <a:txBody>
                    <a:bodyPr/>
                    <a:lstStyle/>
                    <a:p>
                      <a:r>
                        <a:rPr lang="en-US" sz="1800" dirty="0"/>
                        <a:t>Predict failure or malfunctioning of mill equipment and thus downtime due to factors such as poor maintenance schedules.</a:t>
                      </a:r>
                    </a:p>
                  </a:txBody>
                  <a:tcPr/>
                </a:tc>
                <a:tc>
                  <a:txBody>
                    <a:bodyPr/>
                    <a:lstStyle/>
                    <a:p>
                      <a:r>
                        <a:rPr lang="en-IN" sz="1800" dirty="0"/>
                        <a:t>Utilize </a:t>
                      </a:r>
                      <a:r>
                        <a:rPr lang="en-IN" sz="1800" b="1" dirty="0"/>
                        <a:t>SAP Analytics Cloud </a:t>
                      </a:r>
                      <a:r>
                        <a:rPr lang="en-IN" sz="1800" dirty="0"/>
                        <a:t>to predict:</a:t>
                      </a:r>
                    </a:p>
                    <a:p>
                      <a:pPr marL="285750" indent="-285750">
                        <a:buFont typeface="Arial" panose="020B0604020202020204" pitchFamily="34" charset="0"/>
                        <a:buChar char="•"/>
                      </a:pPr>
                      <a:r>
                        <a:rPr lang="en-IN" sz="1800" dirty="0"/>
                        <a:t>Equipment downtime</a:t>
                      </a:r>
                    </a:p>
                  </a:txBody>
                  <a:tcPr/>
                </a:tc>
                <a:extLst>
                  <a:ext uri="{0D108BD9-81ED-4DB2-BD59-A6C34878D82A}">
                    <a16:rowId xmlns:a16="http://schemas.microsoft.com/office/drawing/2014/main" val="2112938188"/>
                  </a:ext>
                </a:extLst>
              </a:tr>
              <a:tr h="861727">
                <a:tc>
                  <a:txBody>
                    <a:bodyPr/>
                    <a:lstStyle/>
                    <a:p>
                      <a:r>
                        <a:rPr lang="en-IN" sz="1800" dirty="0"/>
                        <a:t>6</a:t>
                      </a:r>
                    </a:p>
                  </a:txBody>
                  <a:tcPr/>
                </a:tc>
                <a:tc>
                  <a:txBody>
                    <a:bodyPr/>
                    <a:lstStyle/>
                    <a:p>
                      <a:r>
                        <a:rPr lang="en-US" sz="1800" dirty="0"/>
                        <a:t>Optimize the use of resources to reduce waste and meet sustainability goals.</a:t>
                      </a:r>
                      <a:endParaRPr lang="en-IN" sz="1800" dirty="0"/>
                    </a:p>
                  </a:txBody>
                  <a:tcPr/>
                </a:tc>
                <a:tc>
                  <a:txBody>
                    <a:bodyPr/>
                    <a:lstStyle/>
                    <a:p>
                      <a:r>
                        <a:rPr lang="en-IN" sz="1800" dirty="0"/>
                        <a:t>Utilize </a:t>
                      </a:r>
                      <a:r>
                        <a:rPr lang="en-IN" sz="1800" b="1" dirty="0"/>
                        <a:t>SAP Analytics Cloud </a:t>
                      </a:r>
                      <a:r>
                        <a:rPr lang="en-IN" sz="1800" dirty="0"/>
                        <a:t>to create reports on:</a:t>
                      </a:r>
                    </a:p>
                    <a:p>
                      <a:pPr marL="285750" indent="-285750">
                        <a:buFont typeface="Arial" panose="020B0604020202020204" pitchFamily="34" charset="0"/>
                        <a:buChar char="•"/>
                      </a:pPr>
                      <a:r>
                        <a:rPr lang="en-IN" sz="1800" dirty="0"/>
                        <a:t>Water and fuel consumption</a:t>
                      </a:r>
                    </a:p>
                    <a:p>
                      <a:pPr marL="285750" indent="-285750">
                        <a:buFont typeface="Arial" panose="020B0604020202020204" pitchFamily="34" charset="0"/>
                        <a:buChar char="•"/>
                      </a:pPr>
                      <a:r>
                        <a:rPr lang="en-IN" sz="1800" dirty="0"/>
                        <a:t>Waste generation and re-use</a:t>
                      </a:r>
                    </a:p>
                    <a:p>
                      <a:pPr marL="285750" indent="-285750">
                        <a:buFont typeface="Arial" panose="020B0604020202020204" pitchFamily="34" charset="0"/>
                        <a:buChar char="•"/>
                      </a:pPr>
                      <a:r>
                        <a:rPr lang="en-IN" sz="1800" dirty="0"/>
                        <a:t>Sales pattern vs inventory levels</a:t>
                      </a:r>
                    </a:p>
                    <a:p>
                      <a:endParaRPr lang="en-IN" sz="1800" dirty="0"/>
                    </a:p>
                  </a:txBody>
                  <a:tcPr/>
                </a:tc>
                <a:extLst>
                  <a:ext uri="{0D108BD9-81ED-4DB2-BD59-A6C34878D82A}">
                    <a16:rowId xmlns:a16="http://schemas.microsoft.com/office/drawing/2014/main" val="1658042484"/>
                  </a:ext>
                </a:extLst>
              </a:tr>
            </a:tbl>
          </a:graphicData>
        </a:graphic>
      </p:graphicFrame>
    </p:spTree>
    <p:extLst>
      <p:ext uri="{BB962C8B-B14F-4D97-AF65-F5344CB8AC3E}">
        <p14:creationId xmlns:p14="http://schemas.microsoft.com/office/powerpoint/2010/main" val="30485785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B85-F458-482A-B630-8F80CFBEEA38}"/>
              </a:ext>
            </a:extLst>
          </p:cNvPr>
          <p:cNvSpPr>
            <a:spLocks noGrp="1"/>
          </p:cNvSpPr>
          <p:nvPr>
            <p:ph type="title"/>
          </p:nvPr>
        </p:nvSpPr>
        <p:spPr/>
        <p:txBody>
          <a:bodyPr>
            <a:normAutofit/>
          </a:bodyPr>
          <a:lstStyle/>
          <a:p>
            <a:r>
              <a:rPr lang="en-US" dirty="0"/>
              <a:t>Design considerations from Design Thinking Exploration</a:t>
            </a:r>
          </a:p>
        </p:txBody>
      </p:sp>
      <p:sp>
        <p:nvSpPr>
          <p:cNvPr id="3" name="Content Placeholder 2">
            <a:extLst>
              <a:ext uri="{FF2B5EF4-FFF2-40B4-BE49-F238E27FC236}">
                <a16:creationId xmlns:a16="http://schemas.microsoft.com/office/drawing/2014/main" id="{0A25F557-26B4-4097-90FD-C6512FB0FB9F}"/>
              </a:ext>
            </a:extLst>
          </p:cNvPr>
          <p:cNvSpPr>
            <a:spLocks noGrp="1"/>
          </p:cNvSpPr>
          <p:nvPr>
            <p:ph idx="1"/>
          </p:nvPr>
        </p:nvSpPr>
        <p:spPr/>
        <p:txBody>
          <a:bodyPr>
            <a:normAutofit/>
          </a:bodyPr>
          <a:lstStyle/>
          <a:p>
            <a:pPr marL="114300" indent="0">
              <a:buClr>
                <a:srgbClr val="CF930D"/>
              </a:buClr>
              <a:buNone/>
            </a:pPr>
            <a:r>
              <a:rPr lang="en-US" b="1" dirty="0"/>
              <a:t>Empathize – Define – Ideate – Prototype – Test</a:t>
            </a:r>
          </a:p>
          <a:p>
            <a:pPr marL="114300" indent="0">
              <a:buClr>
                <a:srgbClr val="CF930D"/>
              </a:buClr>
              <a:buNone/>
            </a:pPr>
            <a:r>
              <a:rPr lang="en-US" dirty="0"/>
              <a:t>Name of the app: Customer Engagement</a:t>
            </a:r>
          </a:p>
          <a:p>
            <a:pPr>
              <a:buClr>
                <a:srgbClr val="CF930D"/>
              </a:buClr>
              <a:buFont typeface="Arial" panose="020B0604020202020204" pitchFamily="34" charset="0"/>
              <a:buChar char="•"/>
            </a:pPr>
            <a:r>
              <a:rPr lang="en-US" dirty="0"/>
              <a:t>Users of the app are mostly from purchase departments </a:t>
            </a:r>
            <a:r>
              <a:rPr lang="en-US"/>
              <a:t>of businesses</a:t>
            </a:r>
            <a:endParaRPr lang="en-US" dirty="0"/>
          </a:p>
          <a:p>
            <a:pPr lvl="1">
              <a:buClr>
                <a:srgbClr val="CF930D"/>
              </a:buClr>
              <a:buFont typeface="Arial" panose="020B0604020202020204" pitchFamily="34" charset="0"/>
              <a:buChar char="•"/>
            </a:pPr>
            <a:r>
              <a:rPr lang="en-US" dirty="0"/>
              <a:t>They constantly interact with multiple vendor apps/sites. The app should align with industry-standard features for consistency, and have additional functionality for differentiating the brand from the competition</a:t>
            </a:r>
          </a:p>
          <a:p>
            <a:pPr>
              <a:buClr>
                <a:srgbClr val="CF930D"/>
              </a:buClr>
              <a:buFont typeface="Arial" panose="020B0604020202020204" pitchFamily="34" charset="0"/>
              <a:buChar char="•"/>
            </a:pPr>
            <a:r>
              <a:rPr lang="en-US" dirty="0"/>
              <a:t>Users are from varied industries such as Commercial printing, retail, food services, etc. The expectations are quite different. Provide an option to choose an industry to make the experience personalized for the industry.</a:t>
            </a:r>
          </a:p>
          <a:p>
            <a:pPr>
              <a:buClr>
                <a:srgbClr val="CF930D"/>
              </a:buClr>
              <a:buFont typeface="Arial" panose="020B0604020202020204" pitchFamily="34" charset="0"/>
              <a:buChar char="•"/>
            </a:pPr>
            <a:r>
              <a:rPr lang="en-US" dirty="0"/>
              <a:t>Most of the users are repeat customers. Provide an option to view their previous orders to reduce the time taken by a user to submit an order.</a:t>
            </a:r>
          </a:p>
        </p:txBody>
      </p:sp>
      <p:sp>
        <p:nvSpPr>
          <p:cNvPr id="4" name="Slide Number Placeholder 3">
            <a:extLst>
              <a:ext uri="{FF2B5EF4-FFF2-40B4-BE49-F238E27FC236}">
                <a16:creationId xmlns:a16="http://schemas.microsoft.com/office/drawing/2014/main" id="{49D120C5-E8ED-8FC1-F324-0AB196C5238C}"/>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6</a:t>
            </a:fld>
            <a:endParaRPr lang="en-US" dirty="0"/>
          </a:p>
        </p:txBody>
      </p:sp>
    </p:spTree>
    <p:extLst>
      <p:ext uri="{BB962C8B-B14F-4D97-AF65-F5344CB8AC3E}">
        <p14:creationId xmlns:p14="http://schemas.microsoft.com/office/powerpoint/2010/main" val="14494370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Graphic 24" descr="Male profile outline">
            <a:extLst>
              <a:ext uri="{FF2B5EF4-FFF2-40B4-BE49-F238E27FC236}">
                <a16:creationId xmlns:a16="http://schemas.microsoft.com/office/drawing/2014/main" id="{21CF22B6-B371-3DD1-4897-E1C8DE3DCEC5}"/>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265403" y="1737360"/>
            <a:ext cx="914400" cy="914400"/>
          </a:xfrm>
          <a:prstGeom prst="rect">
            <a:avLst/>
          </a:prstGeom>
        </p:spPr>
      </p:pic>
      <p:sp>
        <p:nvSpPr>
          <p:cNvPr id="2" name="Title 1">
            <a:extLst>
              <a:ext uri="{FF2B5EF4-FFF2-40B4-BE49-F238E27FC236}">
                <a16:creationId xmlns:a16="http://schemas.microsoft.com/office/drawing/2014/main" id="{710A1B85-F458-482A-B630-8F80CFBEEA38}"/>
              </a:ext>
            </a:extLst>
          </p:cNvPr>
          <p:cNvSpPr>
            <a:spLocks noGrp="1"/>
          </p:cNvSpPr>
          <p:nvPr>
            <p:ph type="title"/>
          </p:nvPr>
        </p:nvSpPr>
        <p:spPr/>
        <p:txBody>
          <a:bodyPr/>
          <a:lstStyle/>
          <a:p>
            <a:r>
              <a:rPr lang="en-US" dirty="0"/>
              <a:t>Solution diagram</a:t>
            </a:r>
          </a:p>
        </p:txBody>
      </p:sp>
      <p:sp>
        <p:nvSpPr>
          <p:cNvPr id="4" name="Slide Number Placeholder 3">
            <a:extLst>
              <a:ext uri="{FF2B5EF4-FFF2-40B4-BE49-F238E27FC236}">
                <a16:creationId xmlns:a16="http://schemas.microsoft.com/office/drawing/2014/main" id="{49D120C5-E8ED-8FC1-F324-0AB196C5238C}"/>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7</a:t>
            </a:fld>
            <a:endParaRPr lang="en-US" dirty="0"/>
          </a:p>
        </p:txBody>
      </p:sp>
      <p:sp>
        <p:nvSpPr>
          <p:cNvPr id="7" name="Rectangle 6">
            <a:extLst>
              <a:ext uri="{FF2B5EF4-FFF2-40B4-BE49-F238E27FC236}">
                <a16:creationId xmlns:a16="http://schemas.microsoft.com/office/drawing/2014/main" id="{81AE8C48-4CBF-943E-224E-8FB18C1C2AF3}"/>
              </a:ext>
            </a:extLst>
          </p:cNvPr>
          <p:cNvSpPr/>
          <p:nvPr/>
        </p:nvSpPr>
        <p:spPr>
          <a:xfrm>
            <a:off x="1138575" y="3189085"/>
            <a:ext cx="9975809" cy="2605539"/>
          </a:xfrm>
          <a:prstGeom prst="rect">
            <a:avLst/>
          </a:prstGeom>
          <a:noFill/>
          <a:ln>
            <a:solidFill>
              <a:srgbClr val="CF930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8" name="TextBox 7">
            <a:extLst>
              <a:ext uri="{FF2B5EF4-FFF2-40B4-BE49-F238E27FC236}">
                <a16:creationId xmlns:a16="http://schemas.microsoft.com/office/drawing/2014/main" id="{E8BC53D7-781F-7B9B-F79D-D3681DCF90D4}"/>
              </a:ext>
            </a:extLst>
          </p:cNvPr>
          <p:cNvSpPr txBox="1"/>
          <p:nvPr/>
        </p:nvSpPr>
        <p:spPr>
          <a:xfrm>
            <a:off x="1307689" y="3275111"/>
            <a:ext cx="944489" cy="307777"/>
          </a:xfrm>
          <a:prstGeom prst="rect">
            <a:avLst/>
          </a:prstGeom>
          <a:noFill/>
        </p:spPr>
        <p:txBody>
          <a:bodyPr wrap="none" rtlCol="0">
            <a:spAutoFit/>
          </a:bodyPr>
          <a:lstStyle/>
          <a:p>
            <a:r>
              <a:rPr lang="en-IN" dirty="0"/>
              <a:t>SAP BTP</a:t>
            </a:r>
          </a:p>
        </p:txBody>
      </p:sp>
      <p:sp>
        <p:nvSpPr>
          <p:cNvPr id="9" name="TextBox 8">
            <a:extLst>
              <a:ext uri="{FF2B5EF4-FFF2-40B4-BE49-F238E27FC236}">
                <a16:creationId xmlns:a16="http://schemas.microsoft.com/office/drawing/2014/main" id="{83034C1D-BE36-6DED-CF34-ABA6160BA6A1}"/>
              </a:ext>
            </a:extLst>
          </p:cNvPr>
          <p:cNvSpPr txBox="1"/>
          <p:nvPr/>
        </p:nvSpPr>
        <p:spPr>
          <a:xfrm>
            <a:off x="1179871" y="5440661"/>
            <a:ext cx="1931939" cy="307777"/>
          </a:xfrm>
          <a:prstGeom prst="rect">
            <a:avLst/>
          </a:prstGeom>
          <a:noFill/>
        </p:spPr>
        <p:txBody>
          <a:bodyPr wrap="none" rtlCol="0">
            <a:spAutoFit/>
          </a:bodyPr>
          <a:lstStyle/>
          <a:p>
            <a:r>
              <a:rPr lang="en-IN" dirty="0"/>
              <a:t>SAP S/4 HANA Cloud</a:t>
            </a:r>
          </a:p>
        </p:txBody>
      </p:sp>
      <p:sp>
        <p:nvSpPr>
          <p:cNvPr id="10" name="Rectangle 9">
            <a:extLst>
              <a:ext uri="{FF2B5EF4-FFF2-40B4-BE49-F238E27FC236}">
                <a16:creationId xmlns:a16="http://schemas.microsoft.com/office/drawing/2014/main" id="{0836012A-D88D-DC96-893E-0716B778F953}"/>
              </a:ext>
            </a:extLst>
          </p:cNvPr>
          <p:cNvSpPr/>
          <p:nvPr/>
        </p:nvSpPr>
        <p:spPr>
          <a:xfrm>
            <a:off x="3118273" y="5429336"/>
            <a:ext cx="953730" cy="307777"/>
          </a:xfrm>
          <a:prstGeom prst="rect">
            <a:avLst/>
          </a:prstGeom>
          <a:noFill/>
          <a:ln>
            <a:solidFill>
              <a:srgbClr val="CF930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S&amp;D</a:t>
            </a:r>
          </a:p>
        </p:txBody>
      </p:sp>
      <p:sp>
        <p:nvSpPr>
          <p:cNvPr id="11" name="Rectangle 10">
            <a:extLst>
              <a:ext uri="{FF2B5EF4-FFF2-40B4-BE49-F238E27FC236}">
                <a16:creationId xmlns:a16="http://schemas.microsoft.com/office/drawing/2014/main" id="{70276A57-186A-8341-12E3-22DC1DA95BF6}"/>
              </a:ext>
            </a:extLst>
          </p:cNvPr>
          <p:cNvSpPr/>
          <p:nvPr/>
        </p:nvSpPr>
        <p:spPr>
          <a:xfrm>
            <a:off x="4078307" y="5429335"/>
            <a:ext cx="953730" cy="307777"/>
          </a:xfrm>
          <a:prstGeom prst="rect">
            <a:avLst/>
          </a:prstGeom>
          <a:noFill/>
          <a:ln>
            <a:solidFill>
              <a:srgbClr val="CF930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SCM</a:t>
            </a:r>
          </a:p>
        </p:txBody>
      </p:sp>
      <p:sp>
        <p:nvSpPr>
          <p:cNvPr id="12" name="Rectangle 11">
            <a:extLst>
              <a:ext uri="{FF2B5EF4-FFF2-40B4-BE49-F238E27FC236}">
                <a16:creationId xmlns:a16="http://schemas.microsoft.com/office/drawing/2014/main" id="{01F74189-F577-879B-13DF-B66E9D39CA6E}"/>
              </a:ext>
            </a:extLst>
          </p:cNvPr>
          <p:cNvSpPr/>
          <p:nvPr/>
        </p:nvSpPr>
        <p:spPr>
          <a:xfrm>
            <a:off x="5048332" y="5428425"/>
            <a:ext cx="953730" cy="307777"/>
          </a:xfrm>
          <a:prstGeom prst="rect">
            <a:avLst/>
          </a:prstGeom>
          <a:noFill/>
          <a:ln>
            <a:solidFill>
              <a:srgbClr val="CF930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MM</a:t>
            </a:r>
          </a:p>
        </p:txBody>
      </p:sp>
      <p:sp>
        <p:nvSpPr>
          <p:cNvPr id="13" name="Rectangle 12">
            <a:extLst>
              <a:ext uri="{FF2B5EF4-FFF2-40B4-BE49-F238E27FC236}">
                <a16:creationId xmlns:a16="http://schemas.microsoft.com/office/drawing/2014/main" id="{E7805A71-5DE9-DE61-F451-0EFA314320CB}"/>
              </a:ext>
            </a:extLst>
          </p:cNvPr>
          <p:cNvSpPr/>
          <p:nvPr/>
        </p:nvSpPr>
        <p:spPr>
          <a:xfrm>
            <a:off x="6011099" y="5431406"/>
            <a:ext cx="953730" cy="307777"/>
          </a:xfrm>
          <a:prstGeom prst="rect">
            <a:avLst/>
          </a:prstGeom>
          <a:noFill/>
          <a:ln>
            <a:solidFill>
              <a:srgbClr val="CF930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PM</a:t>
            </a:r>
          </a:p>
        </p:txBody>
      </p:sp>
      <p:sp>
        <p:nvSpPr>
          <p:cNvPr id="14" name="Rectangle 13">
            <a:extLst>
              <a:ext uri="{FF2B5EF4-FFF2-40B4-BE49-F238E27FC236}">
                <a16:creationId xmlns:a16="http://schemas.microsoft.com/office/drawing/2014/main" id="{8623E1D8-7DDA-CFD4-9835-6AD95CA5ACAB}"/>
              </a:ext>
            </a:extLst>
          </p:cNvPr>
          <p:cNvSpPr/>
          <p:nvPr/>
        </p:nvSpPr>
        <p:spPr>
          <a:xfrm>
            <a:off x="6972868" y="5429626"/>
            <a:ext cx="953730" cy="307777"/>
          </a:xfrm>
          <a:prstGeom prst="rect">
            <a:avLst/>
          </a:prstGeom>
          <a:noFill/>
          <a:ln>
            <a:solidFill>
              <a:srgbClr val="CF930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Finance</a:t>
            </a:r>
          </a:p>
        </p:txBody>
      </p:sp>
      <p:sp>
        <p:nvSpPr>
          <p:cNvPr id="16" name="Rectangle 15">
            <a:extLst>
              <a:ext uri="{FF2B5EF4-FFF2-40B4-BE49-F238E27FC236}">
                <a16:creationId xmlns:a16="http://schemas.microsoft.com/office/drawing/2014/main" id="{D1EFB97B-4E36-9DF4-8884-8481C7556810}"/>
              </a:ext>
            </a:extLst>
          </p:cNvPr>
          <p:cNvSpPr/>
          <p:nvPr/>
        </p:nvSpPr>
        <p:spPr>
          <a:xfrm>
            <a:off x="8504908" y="5839303"/>
            <a:ext cx="1386755" cy="453331"/>
          </a:xfrm>
          <a:prstGeom prst="rect">
            <a:avLst/>
          </a:prstGeom>
          <a:no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Warehouse Management</a:t>
            </a:r>
          </a:p>
        </p:txBody>
      </p:sp>
      <p:sp>
        <p:nvSpPr>
          <p:cNvPr id="17" name="Rectangle 16">
            <a:extLst>
              <a:ext uri="{FF2B5EF4-FFF2-40B4-BE49-F238E27FC236}">
                <a16:creationId xmlns:a16="http://schemas.microsoft.com/office/drawing/2014/main" id="{B3D90D12-ED6A-3B4B-78F3-2928A6513991}"/>
              </a:ext>
            </a:extLst>
          </p:cNvPr>
          <p:cNvSpPr/>
          <p:nvPr/>
        </p:nvSpPr>
        <p:spPr>
          <a:xfrm>
            <a:off x="10003341" y="5840800"/>
            <a:ext cx="1051829" cy="461666"/>
          </a:xfrm>
          <a:prstGeom prst="rect">
            <a:avLst/>
          </a:prstGeom>
          <a:no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Other data sources</a:t>
            </a:r>
          </a:p>
        </p:txBody>
      </p:sp>
      <p:sp>
        <p:nvSpPr>
          <p:cNvPr id="18" name="Rectangle 17">
            <a:extLst>
              <a:ext uri="{FF2B5EF4-FFF2-40B4-BE49-F238E27FC236}">
                <a16:creationId xmlns:a16="http://schemas.microsoft.com/office/drawing/2014/main" id="{3E1FD8EE-F175-3432-3896-1D0AB8C1C8D5}"/>
              </a:ext>
            </a:extLst>
          </p:cNvPr>
          <p:cNvSpPr/>
          <p:nvPr/>
        </p:nvSpPr>
        <p:spPr>
          <a:xfrm>
            <a:off x="6096000" y="4313369"/>
            <a:ext cx="4876800" cy="443509"/>
          </a:xfrm>
          <a:prstGeom prst="rect">
            <a:avLst/>
          </a:prstGeom>
          <a:noFill/>
          <a:ln>
            <a:solidFill>
              <a:srgbClr val="CF930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SAP Analytics Cloud</a:t>
            </a:r>
          </a:p>
        </p:txBody>
      </p:sp>
      <p:sp>
        <p:nvSpPr>
          <p:cNvPr id="19" name="Rectangle 18">
            <a:extLst>
              <a:ext uri="{FF2B5EF4-FFF2-40B4-BE49-F238E27FC236}">
                <a16:creationId xmlns:a16="http://schemas.microsoft.com/office/drawing/2014/main" id="{71CB862B-5D39-9C3C-0936-4293AF599C1D}"/>
              </a:ext>
            </a:extLst>
          </p:cNvPr>
          <p:cNvSpPr/>
          <p:nvPr/>
        </p:nvSpPr>
        <p:spPr>
          <a:xfrm>
            <a:off x="3111810" y="3404228"/>
            <a:ext cx="2689222" cy="443509"/>
          </a:xfrm>
          <a:prstGeom prst="rect">
            <a:avLst/>
          </a:prstGeom>
          <a:noFill/>
          <a:ln>
            <a:solidFill>
              <a:srgbClr val="CF930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SAP Fiori</a:t>
            </a:r>
          </a:p>
        </p:txBody>
      </p:sp>
      <p:pic>
        <p:nvPicPr>
          <p:cNvPr id="21" name="Graphic 20" descr="Programmer female outline">
            <a:extLst>
              <a:ext uri="{FF2B5EF4-FFF2-40B4-BE49-F238E27FC236}">
                <a16:creationId xmlns:a16="http://schemas.microsoft.com/office/drawing/2014/main" id="{E6B355F8-CD65-C616-C8B8-DA44D6ADE77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469398" y="1725607"/>
            <a:ext cx="914400" cy="914400"/>
          </a:xfrm>
          <a:prstGeom prst="rect">
            <a:avLst/>
          </a:prstGeom>
        </p:spPr>
      </p:pic>
      <p:pic>
        <p:nvPicPr>
          <p:cNvPr id="23" name="Graphic 22" descr="Smart Phone outline">
            <a:extLst>
              <a:ext uri="{FF2B5EF4-FFF2-40B4-BE49-F238E27FC236}">
                <a16:creationId xmlns:a16="http://schemas.microsoft.com/office/drawing/2014/main" id="{6E146D4F-74DF-63DC-52B6-9FD99BB5E981}"/>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497582" y="2328043"/>
            <a:ext cx="450042" cy="368674"/>
          </a:xfrm>
          <a:prstGeom prst="rect">
            <a:avLst/>
          </a:prstGeom>
        </p:spPr>
      </p:pic>
      <p:sp>
        <p:nvSpPr>
          <p:cNvPr id="26" name="Rectangle 25">
            <a:extLst>
              <a:ext uri="{FF2B5EF4-FFF2-40B4-BE49-F238E27FC236}">
                <a16:creationId xmlns:a16="http://schemas.microsoft.com/office/drawing/2014/main" id="{D375CAB6-1A18-0DD5-1263-8D040274F35C}"/>
              </a:ext>
            </a:extLst>
          </p:cNvPr>
          <p:cNvSpPr/>
          <p:nvPr/>
        </p:nvSpPr>
        <p:spPr>
          <a:xfrm>
            <a:off x="7400683" y="2688629"/>
            <a:ext cx="1051829" cy="461666"/>
          </a:xfrm>
          <a:prstGeom prst="rect">
            <a:avLst/>
          </a:prstGeom>
          <a:no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Analytical apps</a:t>
            </a:r>
          </a:p>
        </p:txBody>
      </p:sp>
      <p:sp>
        <p:nvSpPr>
          <p:cNvPr id="27" name="Rectangle 26">
            <a:extLst>
              <a:ext uri="{FF2B5EF4-FFF2-40B4-BE49-F238E27FC236}">
                <a16:creationId xmlns:a16="http://schemas.microsoft.com/office/drawing/2014/main" id="{C7B966A0-7633-D27B-6F74-1F1CB4D40063}"/>
              </a:ext>
            </a:extLst>
          </p:cNvPr>
          <p:cNvSpPr/>
          <p:nvPr/>
        </p:nvSpPr>
        <p:spPr>
          <a:xfrm>
            <a:off x="4189520" y="2673124"/>
            <a:ext cx="1051829" cy="461666"/>
          </a:xfrm>
          <a:prstGeom prst="rect">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Mobile apps</a:t>
            </a:r>
          </a:p>
        </p:txBody>
      </p:sp>
      <p:cxnSp>
        <p:nvCxnSpPr>
          <p:cNvPr id="29" name="Straight Connector 28">
            <a:extLst>
              <a:ext uri="{FF2B5EF4-FFF2-40B4-BE49-F238E27FC236}">
                <a16:creationId xmlns:a16="http://schemas.microsoft.com/office/drawing/2014/main" id="{9AA1509F-66F7-F816-6145-C7A24E343825}"/>
              </a:ext>
            </a:extLst>
          </p:cNvPr>
          <p:cNvCxnSpPr>
            <a:cxnSpLocks/>
          </p:cNvCxnSpPr>
          <p:nvPr/>
        </p:nvCxnSpPr>
        <p:spPr>
          <a:xfrm>
            <a:off x="5512057" y="5179522"/>
            <a:ext cx="5017198" cy="2714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F8ADC564-BD08-3AB1-5EC7-A77905514BE0}"/>
              </a:ext>
            </a:extLst>
          </p:cNvPr>
          <p:cNvCxnSpPr>
            <a:cxnSpLocks/>
          </p:cNvCxnSpPr>
          <p:nvPr/>
        </p:nvCxnSpPr>
        <p:spPr>
          <a:xfrm flipH="1" flipV="1">
            <a:off x="10501043" y="5191155"/>
            <a:ext cx="20759" cy="63413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BB6D929B-43C0-3997-42B9-BADC36FF377B}"/>
              </a:ext>
            </a:extLst>
          </p:cNvPr>
          <p:cNvCxnSpPr>
            <a:cxnSpLocks/>
            <a:stCxn id="12" idx="0"/>
          </p:cNvCxnSpPr>
          <p:nvPr/>
        </p:nvCxnSpPr>
        <p:spPr>
          <a:xfrm flipV="1">
            <a:off x="5525197" y="5179523"/>
            <a:ext cx="0" cy="24890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67B03F46-474E-F132-6A6C-C3AA9738EBEE}"/>
              </a:ext>
            </a:extLst>
          </p:cNvPr>
          <p:cNvCxnSpPr>
            <a:cxnSpLocks/>
            <a:endCxn id="18" idx="2"/>
          </p:cNvCxnSpPr>
          <p:nvPr/>
        </p:nvCxnSpPr>
        <p:spPr>
          <a:xfrm flipV="1">
            <a:off x="8534400" y="4756878"/>
            <a:ext cx="0" cy="42264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D049C018-AB2A-202B-570A-225873FCB874}"/>
              </a:ext>
            </a:extLst>
          </p:cNvPr>
          <p:cNvCxnSpPr>
            <a:cxnSpLocks/>
          </p:cNvCxnSpPr>
          <p:nvPr/>
        </p:nvCxnSpPr>
        <p:spPr>
          <a:xfrm flipV="1">
            <a:off x="4668885" y="3128469"/>
            <a:ext cx="0" cy="293284"/>
          </a:xfrm>
          <a:prstGeom prst="straightConnector1">
            <a:avLst/>
          </a:prstGeom>
          <a:ln>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04EB5A8E-26AC-327D-B74B-0647BB834287}"/>
              </a:ext>
            </a:extLst>
          </p:cNvPr>
          <p:cNvCxnSpPr>
            <a:cxnSpLocks/>
            <a:stCxn id="19" idx="3"/>
          </p:cNvCxnSpPr>
          <p:nvPr/>
        </p:nvCxnSpPr>
        <p:spPr>
          <a:xfrm flipV="1">
            <a:off x="5801032" y="3617691"/>
            <a:ext cx="2125565" cy="8292"/>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CEBAD157-A460-0D2A-4256-6E09D4E15EF6}"/>
              </a:ext>
            </a:extLst>
          </p:cNvPr>
          <p:cNvCxnSpPr>
            <a:cxnSpLocks/>
            <a:endCxn id="26" idx="2"/>
          </p:cNvCxnSpPr>
          <p:nvPr/>
        </p:nvCxnSpPr>
        <p:spPr>
          <a:xfrm flipV="1">
            <a:off x="7926597" y="3150295"/>
            <a:ext cx="1" cy="475687"/>
          </a:xfrm>
          <a:prstGeom prst="straightConnector1">
            <a:avLst/>
          </a:prstGeom>
          <a:ln>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B58DB75F-F105-A4CC-A8AB-848C60158D1C}"/>
              </a:ext>
            </a:extLst>
          </p:cNvPr>
          <p:cNvCxnSpPr>
            <a:cxnSpLocks/>
          </p:cNvCxnSpPr>
          <p:nvPr/>
        </p:nvCxnSpPr>
        <p:spPr>
          <a:xfrm flipH="1" flipV="1">
            <a:off x="9141099" y="5192148"/>
            <a:ext cx="20759" cy="63413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074EEFB8-8AF5-3310-C112-FF4E15D41F9D}"/>
              </a:ext>
            </a:extLst>
          </p:cNvPr>
          <p:cNvCxnSpPr>
            <a:cxnSpLocks/>
          </p:cNvCxnSpPr>
          <p:nvPr/>
        </p:nvCxnSpPr>
        <p:spPr>
          <a:xfrm>
            <a:off x="5512057" y="4586515"/>
            <a:ext cx="582762"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5F43D4B2-15F8-3CAB-0255-67B4BFFBA65D}"/>
              </a:ext>
            </a:extLst>
          </p:cNvPr>
          <p:cNvCxnSpPr>
            <a:cxnSpLocks/>
          </p:cNvCxnSpPr>
          <p:nvPr/>
        </p:nvCxnSpPr>
        <p:spPr>
          <a:xfrm flipV="1">
            <a:off x="5512057" y="3847737"/>
            <a:ext cx="0" cy="738778"/>
          </a:xfrm>
          <a:prstGeom prst="straightConnector1">
            <a:avLst/>
          </a:prstGeom>
          <a:ln>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897B2899-E77E-2A98-CFD5-0A9CDE22D503}"/>
              </a:ext>
            </a:extLst>
          </p:cNvPr>
          <p:cNvCxnSpPr>
            <a:cxnSpLocks/>
          </p:cNvCxnSpPr>
          <p:nvPr/>
        </p:nvCxnSpPr>
        <p:spPr>
          <a:xfrm flipV="1">
            <a:off x="6305050" y="4968200"/>
            <a:ext cx="0" cy="204590"/>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A2C8196E-4C79-3460-A0F0-934446742030}"/>
              </a:ext>
            </a:extLst>
          </p:cNvPr>
          <p:cNvCxnSpPr>
            <a:cxnSpLocks/>
          </p:cNvCxnSpPr>
          <p:nvPr/>
        </p:nvCxnSpPr>
        <p:spPr>
          <a:xfrm>
            <a:off x="4298378" y="4968199"/>
            <a:ext cx="2005753" cy="1637"/>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61" name="Straight Arrow Connector 60">
            <a:extLst>
              <a:ext uri="{FF2B5EF4-FFF2-40B4-BE49-F238E27FC236}">
                <a16:creationId xmlns:a16="http://schemas.microsoft.com/office/drawing/2014/main" id="{F901FF1D-E92E-B844-6E08-AFFAD71BF7D8}"/>
              </a:ext>
            </a:extLst>
          </p:cNvPr>
          <p:cNvCxnSpPr>
            <a:cxnSpLocks/>
          </p:cNvCxnSpPr>
          <p:nvPr/>
        </p:nvCxnSpPr>
        <p:spPr>
          <a:xfrm flipV="1">
            <a:off x="4298378" y="3847737"/>
            <a:ext cx="0" cy="1120463"/>
          </a:xfrm>
          <a:prstGeom prst="straightConnector1">
            <a:avLst/>
          </a:prstGeom>
          <a:ln>
            <a:solidFill>
              <a:srgbClr val="7030A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688713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B85-F458-482A-B630-8F80CFBEEA38}"/>
              </a:ext>
            </a:extLst>
          </p:cNvPr>
          <p:cNvSpPr>
            <a:spLocks noGrp="1"/>
          </p:cNvSpPr>
          <p:nvPr>
            <p:ph type="title"/>
          </p:nvPr>
        </p:nvSpPr>
        <p:spPr/>
        <p:txBody>
          <a:bodyPr/>
          <a:lstStyle/>
          <a:p>
            <a:r>
              <a:rPr lang="en-US" dirty="0"/>
              <a:t>Considerations/Assumptions</a:t>
            </a:r>
          </a:p>
        </p:txBody>
      </p:sp>
      <p:sp>
        <p:nvSpPr>
          <p:cNvPr id="3" name="Content Placeholder 2">
            <a:extLst>
              <a:ext uri="{FF2B5EF4-FFF2-40B4-BE49-F238E27FC236}">
                <a16:creationId xmlns:a16="http://schemas.microsoft.com/office/drawing/2014/main" id="{0A25F557-26B4-4097-90FD-C6512FB0FB9F}"/>
              </a:ext>
            </a:extLst>
          </p:cNvPr>
          <p:cNvSpPr>
            <a:spLocks noGrp="1"/>
          </p:cNvSpPr>
          <p:nvPr>
            <p:ph idx="1"/>
          </p:nvPr>
        </p:nvSpPr>
        <p:spPr/>
        <p:txBody>
          <a:bodyPr/>
          <a:lstStyle/>
          <a:p>
            <a:pPr>
              <a:buClr>
                <a:srgbClr val="CF930D"/>
              </a:buClr>
              <a:buFont typeface="Arial" panose="020B0604020202020204" pitchFamily="34" charset="0"/>
              <a:buChar char="•"/>
            </a:pPr>
            <a:r>
              <a:rPr lang="en-US" dirty="0"/>
              <a:t>Operational data analytics would need input from non-SAP systems such as Warehouse Management system. Need to ensure integration with legacy systems for up-to-date data synchronization.</a:t>
            </a:r>
          </a:p>
          <a:p>
            <a:pPr>
              <a:buClr>
                <a:srgbClr val="CF930D"/>
              </a:buClr>
              <a:buFont typeface="Arial" panose="020B0604020202020204" pitchFamily="34" charset="0"/>
              <a:buChar char="•"/>
            </a:pPr>
            <a:r>
              <a:rPr lang="en-US" dirty="0"/>
              <a:t>IoT devices should be implemented on equipment to receive operational data as input for analytics</a:t>
            </a:r>
          </a:p>
          <a:p>
            <a:pPr>
              <a:buClr>
                <a:srgbClr val="CF930D"/>
              </a:buClr>
              <a:buFont typeface="Arial" panose="020B0604020202020204" pitchFamily="34" charset="0"/>
              <a:buChar char="•"/>
            </a:pPr>
            <a:r>
              <a:rPr lang="en-US" dirty="0"/>
              <a:t>SAP Analytics Cloud (SAC) to be part of the SAP BTP implementation</a:t>
            </a:r>
          </a:p>
        </p:txBody>
      </p:sp>
      <p:sp>
        <p:nvSpPr>
          <p:cNvPr id="4" name="Slide Number Placeholder 3">
            <a:extLst>
              <a:ext uri="{FF2B5EF4-FFF2-40B4-BE49-F238E27FC236}">
                <a16:creationId xmlns:a16="http://schemas.microsoft.com/office/drawing/2014/main" id="{49D120C5-E8ED-8FC1-F324-0AB196C5238C}"/>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8</a:t>
            </a:fld>
            <a:endParaRPr lang="en-US" dirty="0"/>
          </a:p>
        </p:txBody>
      </p:sp>
    </p:spTree>
    <p:extLst>
      <p:ext uri="{BB962C8B-B14F-4D97-AF65-F5344CB8AC3E}">
        <p14:creationId xmlns:p14="http://schemas.microsoft.com/office/powerpoint/2010/main" val="35756217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A1B85-F458-482A-B630-8F80CFBEEA38}"/>
              </a:ext>
            </a:extLst>
          </p:cNvPr>
          <p:cNvSpPr>
            <a:spLocks noGrp="1"/>
          </p:cNvSpPr>
          <p:nvPr>
            <p:ph type="title"/>
          </p:nvPr>
        </p:nvSpPr>
        <p:spPr/>
        <p:txBody>
          <a:bodyPr/>
          <a:lstStyle/>
          <a:p>
            <a:r>
              <a:rPr lang="en-US" dirty="0"/>
              <a:t>To-do before Realize phase</a:t>
            </a:r>
          </a:p>
        </p:txBody>
      </p:sp>
      <p:sp>
        <p:nvSpPr>
          <p:cNvPr id="3" name="Content Placeholder 2">
            <a:extLst>
              <a:ext uri="{FF2B5EF4-FFF2-40B4-BE49-F238E27FC236}">
                <a16:creationId xmlns:a16="http://schemas.microsoft.com/office/drawing/2014/main" id="{0A25F557-26B4-4097-90FD-C6512FB0FB9F}"/>
              </a:ext>
            </a:extLst>
          </p:cNvPr>
          <p:cNvSpPr>
            <a:spLocks noGrp="1"/>
          </p:cNvSpPr>
          <p:nvPr>
            <p:ph idx="1"/>
          </p:nvPr>
        </p:nvSpPr>
        <p:spPr/>
        <p:txBody>
          <a:bodyPr/>
          <a:lstStyle/>
          <a:p>
            <a:pPr>
              <a:buClr>
                <a:srgbClr val="CF930D"/>
              </a:buClr>
              <a:buFont typeface="Arial" panose="020B0604020202020204" pitchFamily="34" charset="0"/>
              <a:buChar char="•"/>
            </a:pPr>
            <a:r>
              <a:rPr lang="en-US" dirty="0"/>
              <a:t>Build the final to-do list and the final validation list for Q-Gate, and prepare signoff for the next phase.</a:t>
            </a:r>
          </a:p>
          <a:p>
            <a:pPr>
              <a:buClr>
                <a:srgbClr val="CF930D"/>
              </a:buClr>
              <a:buFont typeface="Arial" panose="020B0604020202020204" pitchFamily="34" charset="0"/>
              <a:buChar char="•"/>
            </a:pPr>
            <a:r>
              <a:rPr lang="en-US" dirty="0"/>
              <a:t>Ensure that the existing landscape incorporates any required add-ons (extensions) or third-party software.</a:t>
            </a:r>
          </a:p>
          <a:p>
            <a:pPr>
              <a:buClr>
                <a:srgbClr val="CF930D"/>
              </a:buClr>
              <a:buFont typeface="Arial" panose="020B0604020202020204" pitchFamily="34" charset="0"/>
              <a:buChar char="•"/>
            </a:pPr>
            <a:r>
              <a:rPr lang="en-US" dirty="0"/>
              <a:t>Estimate efforts, sequence of activities to perform in the Realize phase, and ensure staff allocation, and facility availability.</a:t>
            </a:r>
          </a:p>
          <a:p>
            <a:pPr>
              <a:buFont typeface="Arial" panose="020B0604020202020204" pitchFamily="34" charset="0"/>
              <a:buChar char="•"/>
            </a:pPr>
            <a:endParaRPr lang="en-US" dirty="0"/>
          </a:p>
          <a:p>
            <a:pPr>
              <a:buFont typeface="Arial" panose="020B0604020202020204" pitchFamily="34" charset="0"/>
              <a:buChar char="•"/>
            </a:pPr>
            <a:endParaRPr lang="en-US" dirty="0"/>
          </a:p>
        </p:txBody>
      </p:sp>
      <p:sp>
        <p:nvSpPr>
          <p:cNvPr id="4" name="Slide Number Placeholder 3">
            <a:extLst>
              <a:ext uri="{FF2B5EF4-FFF2-40B4-BE49-F238E27FC236}">
                <a16:creationId xmlns:a16="http://schemas.microsoft.com/office/drawing/2014/main" id="{49D120C5-E8ED-8FC1-F324-0AB196C5238C}"/>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9</a:t>
            </a:fld>
            <a:endParaRPr lang="en-US" dirty="0"/>
          </a:p>
        </p:txBody>
      </p:sp>
    </p:spTree>
    <p:extLst>
      <p:ext uri="{BB962C8B-B14F-4D97-AF65-F5344CB8AC3E}">
        <p14:creationId xmlns:p14="http://schemas.microsoft.com/office/powerpoint/2010/main" val="325877117"/>
      </p:ext>
    </p:extLst>
  </p:cSld>
  <p:clrMapOvr>
    <a:masterClrMapping/>
  </p:clrMapOvr>
</p:sld>
</file>

<file path=ppt/theme/theme1.xml><?xml version="1.0" encoding="utf-8"?>
<a:theme xmlns:a="http://schemas.openxmlformats.org/drawingml/2006/main" name="Retrospect">
  <a:themeElements>
    <a:clrScheme name="Retrospect">
      <a:dk1>
        <a:srgbClr val="000000"/>
      </a:dk1>
      <a:lt1>
        <a:srgbClr val="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6B9F25"/>
      </a:hlink>
      <a:folHlink>
        <a:srgbClr val="B26B0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D936FB306F8DB41A799ACF908C7C4CB" ma:contentTypeVersion="16" ma:contentTypeDescription="Create a new document." ma:contentTypeScope="" ma:versionID="19635fc1aada0307b7e81ac7e512d3fa">
  <xsd:schema xmlns:xsd="http://www.w3.org/2001/XMLSchema" xmlns:xs="http://www.w3.org/2001/XMLSchema" xmlns:p="http://schemas.microsoft.com/office/2006/metadata/properties" xmlns:ns2="a2ed0cef-3a2d-40a6-90b0-1d334f8ecdca" xmlns:ns3="631fbadb-5215-4657-8cd0-66e907a8ae8a" targetNamespace="http://schemas.microsoft.com/office/2006/metadata/properties" ma:root="true" ma:fieldsID="031381bf049acfa6cee850d3371c02df" ns2:_="" ns3:_="">
    <xsd:import namespace="a2ed0cef-3a2d-40a6-90b0-1d334f8ecdca"/>
    <xsd:import namespace="631fbadb-5215-4657-8cd0-66e907a8ae8a"/>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AutoTags" minOccurs="0"/>
                <xsd:element ref="ns2:MediaServiceOCR" minOccurs="0"/>
                <xsd:element ref="ns2:MediaServiceGenerationTime" minOccurs="0"/>
                <xsd:element ref="ns2:MediaServiceEventHashCode" minOccurs="0"/>
                <xsd:element ref="ns2:MediaServiceDateTaken" minOccurs="0"/>
                <xsd:element ref="ns2:MediaServiceLocation" minOccurs="0"/>
                <xsd:element ref="ns2:MediaLengthInSeconds" minOccurs="0"/>
                <xsd:element ref="ns3:SharedWithUsers" minOccurs="0"/>
                <xsd:element ref="ns3:SharedWithDetails" minOccurs="0"/>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2ed0cef-3a2d-40a6-90b0-1d334f8ecdc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MediaServiceLocation" ma:index="17" nillable="true" ma:displayName="Location" ma:internalName="MediaServiceLocation" ma:readOnly="true">
      <xsd:simpleType>
        <xsd:restriction base="dms:Text"/>
      </xsd:simpleType>
    </xsd:element>
    <xsd:element name="MediaLengthInSeconds" ma:index="18" nillable="true" ma:displayName="MediaLengthInSeconds" ma:hidden="true" ma:internalName="MediaLengthInSeconds" ma:readOnly="true">
      <xsd:simpleType>
        <xsd:restriction base="dms:Unknown"/>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1bfc8dc1-ab14-4a6b-8a4a-9f7f0b948a94"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631fbadb-5215-4657-8cd0-66e907a8ae8a" elementFormDefault="qualified">
    <xsd:import namespace="http://schemas.microsoft.com/office/2006/documentManagement/types"/>
    <xsd:import namespace="http://schemas.microsoft.com/office/infopath/2007/PartnerControls"/>
    <xsd:element name="SharedWithUsers" ma:index="1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0"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ed90ccfa-17ec-4f09-83cb-84ffe74f4290}" ma:internalName="TaxCatchAll" ma:showField="CatchAllData" ma:web="631fbadb-5215-4657-8cd0-66e907a8ae8a">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TaxCatchAll xmlns="631fbadb-5215-4657-8cd0-66e907a8ae8a" xsi:nil="true"/>
    <lcf76f155ced4ddcb4097134ff3c332f xmlns="a2ed0cef-3a2d-40a6-90b0-1d334f8ecdca">
      <Terms xmlns="http://schemas.microsoft.com/office/infopath/2007/PartnerControls"/>
    </lcf76f155ced4ddcb4097134ff3c332f>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9BC64AE-D011-43C9-B034-8FE41488A819}">
  <ds:schemaRefs>
    <ds:schemaRef ds:uri="631fbadb-5215-4657-8cd0-66e907a8ae8a"/>
    <ds:schemaRef ds:uri="a2ed0cef-3a2d-40a6-90b0-1d334f8ecdca"/>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368F8D7E-074D-4024-8220-F352C7519D11}">
  <ds:schemaRefs>
    <ds:schemaRef ds:uri="http://purl.org/dc/dcmitype/"/>
    <ds:schemaRef ds:uri="http://schemas.microsoft.com/office/2006/metadata/properties"/>
    <ds:schemaRef ds:uri="http://www.w3.org/XML/1998/namespace"/>
    <ds:schemaRef ds:uri="http://schemas.microsoft.com/office/2006/documentManagement/types"/>
    <ds:schemaRef ds:uri="http://purl.org/dc/elements/1.1/"/>
    <ds:schemaRef ds:uri="a2ed0cef-3a2d-40a6-90b0-1d334f8ecdca"/>
    <ds:schemaRef ds:uri="http://schemas.microsoft.com/office/infopath/2007/PartnerControls"/>
    <ds:schemaRef ds:uri="http://purl.org/dc/terms/"/>
    <ds:schemaRef ds:uri="http://schemas.openxmlformats.org/package/2006/metadata/core-properties"/>
    <ds:schemaRef ds:uri="631fbadb-5215-4657-8cd0-66e907a8ae8a"/>
  </ds:schemaRefs>
</ds:datastoreItem>
</file>

<file path=customXml/itemProps3.xml><?xml version="1.0" encoding="utf-8"?>
<ds:datastoreItem xmlns:ds="http://schemas.openxmlformats.org/officeDocument/2006/customXml" ds:itemID="{CA4A4CF4-3D9F-4D5A-B4BB-47AB4BBBBDB7}">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1311</TotalTime>
  <Words>844</Words>
  <Application>Microsoft Office PowerPoint</Application>
  <PresentationFormat>Widescreen</PresentationFormat>
  <Paragraphs>111</Paragraphs>
  <Slides>11</Slides>
  <Notes>2</Notes>
  <HiddenSlides>0</HiddenSlides>
  <MMClips>0</MMClip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Retrospect</vt:lpstr>
      <vt:lpstr>East Canada Paper</vt:lpstr>
      <vt:lpstr>High-level functional requirements</vt:lpstr>
      <vt:lpstr>Solution approach(1/3)</vt:lpstr>
      <vt:lpstr>Solution approach(2/3)</vt:lpstr>
      <vt:lpstr>Solution approach(3/3)</vt:lpstr>
      <vt:lpstr>Design considerations from Design Thinking Exploration</vt:lpstr>
      <vt:lpstr>Solution diagram</vt:lpstr>
      <vt:lpstr>Considerations/Assumptions</vt:lpstr>
      <vt:lpstr>To-do before Realize phase</vt:lpstr>
      <vt:lpstr>Product backlog</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RenewAgra Technical Solution Design Exemplar</dc:title>
  <dc:creator>Linda Scott</dc:creator>
  <cp:lastModifiedBy>Chitra P Nair</cp:lastModifiedBy>
  <cp:revision>13</cp:revision>
  <dcterms:created xsi:type="dcterms:W3CDTF">2022-12-03T14:16:29Z</dcterms:created>
  <dcterms:modified xsi:type="dcterms:W3CDTF">2023-02-17T19:53:37Z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0x010100ED936FB306F8DB41A799ACF908C7C4CB</vt:lpwstr>
  </property>
  <property fmtid="{D5CDD505-2E9C-101B-9397-08002B2CF9AE}" pid="3" name="MediaServiceImageTags">
    <vt:lpwstr/>
  </property>
</Properties>
</file>

<file path=docProps/thumbnail.jpeg>
</file>